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ar-B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41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B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22A07AD-5276-4C89-8B54-7BB9F50D989B}" type="datetimeFigureOut">
              <a:rPr lang="ar-BH" smtClean="0"/>
              <a:t>16/10/1441</a:t>
            </a:fld>
            <a:endParaRPr lang="ar-B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B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C8A9F9B3-FB13-4571-AA65-D337F394916B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3381846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B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B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2CFE-A130-4A34-B576-5920627A58ED}" type="datetimeFigureOut">
              <a:rPr lang="ar-BH" smtClean="0"/>
              <a:t>16/10/1441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E70E-BFA3-4A92-9297-46676B37E7EC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371759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B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B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2CFE-A130-4A34-B576-5920627A58ED}" type="datetimeFigureOut">
              <a:rPr lang="ar-BH" smtClean="0"/>
              <a:t>16/10/1441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E70E-BFA3-4A92-9297-46676B37E7EC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357691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B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B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2CFE-A130-4A34-B576-5920627A58ED}" type="datetimeFigureOut">
              <a:rPr lang="ar-BH" smtClean="0"/>
              <a:t>16/10/1441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E70E-BFA3-4A92-9297-46676B37E7EC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399706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B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2CFE-A130-4A34-B576-5920627A58ED}" type="datetimeFigureOut">
              <a:rPr lang="ar-BH" smtClean="0"/>
              <a:t>16/10/1441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E70E-BFA3-4A92-9297-46676B37E7EC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952387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B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2CFE-A130-4A34-B576-5920627A58ED}" type="datetimeFigureOut">
              <a:rPr lang="ar-BH" smtClean="0"/>
              <a:t>16/10/1441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E70E-BFA3-4A92-9297-46676B37E7EC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356256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B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B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2CFE-A130-4A34-B576-5920627A58ED}" type="datetimeFigureOut">
              <a:rPr lang="ar-BH" smtClean="0"/>
              <a:t>16/10/1441</a:t>
            </a:fld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E70E-BFA3-4A92-9297-46676B37E7EC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99741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B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B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B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2CFE-A130-4A34-B576-5920627A58ED}" type="datetimeFigureOut">
              <a:rPr lang="ar-BH" smtClean="0"/>
              <a:t>16/10/1441</a:t>
            </a:fld>
            <a:endParaRPr lang="ar-B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E70E-BFA3-4A92-9297-46676B37E7EC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352881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B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2CFE-A130-4A34-B576-5920627A58ED}" type="datetimeFigureOut">
              <a:rPr lang="ar-BH" smtClean="0"/>
              <a:t>16/10/1441</a:t>
            </a:fld>
            <a:endParaRPr lang="ar-B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E70E-BFA3-4A92-9297-46676B37E7EC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331482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2CFE-A130-4A34-B576-5920627A58ED}" type="datetimeFigureOut">
              <a:rPr lang="ar-BH" smtClean="0"/>
              <a:t>16/10/1441</a:t>
            </a:fld>
            <a:endParaRPr lang="ar-B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E70E-BFA3-4A92-9297-46676B37E7EC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23215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B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2CFE-A130-4A34-B576-5920627A58ED}" type="datetimeFigureOut">
              <a:rPr lang="ar-BH" smtClean="0"/>
              <a:t>16/10/1441</a:t>
            </a:fld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E70E-BFA3-4A92-9297-46676B37E7EC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740039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B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B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2CFE-A130-4A34-B576-5920627A58ED}" type="datetimeFigureOut">
              <a:rPr lang="ar-BH" smtClean="0"/>
              <a:t>16/10/1441</a:t>
            </a:fld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E70E-BFA3-4A92-9297-46676B37E7EC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63494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B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B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A2CFE-A130-4A34-B576-5920627A58ED}" type="datetimeFigureOut">
              <a:rPr lang="ar-BH" smtClean="0"/>
              <a:t>16/10/1441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4E70E-BFA3-4A92-9297-46676B37E7EC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313131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B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ree Images : yellow, tourism, sun, life, beautiful, view, thailand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69721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7136" y="1014984"/>
            <a:ext cx="1125321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5400" dirty="0" smtClean="0">
                <a:latin typeface="Algerian" panose="04020705040A02060702" pitchFamily="82" charset="0"/>
              </a:rPr>
              <a:t>DAWRAE QURAAN 2020 RESULTS</a:t>
            </a:r>
            <a:endParaRPr lang="ar-BH" sz="54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69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25" b="3912"/>
          <a:stretch/>
        </p:blipFill>
        <p:spPr>
          <a:xfrm>
            <a:off x="3220363" y="0"/>
            <a:ext cx="5888736" cy="6629400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56" b="100000" l="2366" r="9905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6152"/>
            <a:ext cx="4754880" cy="5641848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185" b="96919" l="8224" r="9802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581" y="950976"/>
            <a:ext cx="4617419" cy="59070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36192" y="6004590"/>
            <a:ext cx="19293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1.Nausheen sheik </a:t>
            </a:r>
          </a:p>
          <a:p>
            <a:r>
              <a:rPr lang="en-US" sz="1400" dirty="0" smtClean="0"/>
              <a:t>2.DR. </a:t>
            </a:r>
            <a:r>
              <a:rPr lang="en-US" sz="1400" dirty="0" err="1" smtClean="0"/>
              <a:t>Afshan</a:t>
            </a:r>
            <a:r>
              <a:rPr lang="en-US" sz="1400" dirty="0" smtClean="0"/>
              <a:t> </a:t>
            </a:r>
            <a:r>
              <a:rPr lang="en-US" sz="1400" dirty="0" err="1" smtClean="0"/>
              <a:t>Firdous</a:t>
            </a:r>
            <a:endParaRPr lang="ar-BH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5619289" y="5265926"/>
            <a:ext cx="13075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/>
              <a:t>Rimsha</a:t>
            </a:r>
            <a:r>
              <a:rPr lang="en-US" dirty="0" smtClean="0"/>
              <a:t> Rafi</a:t>
            </a:r>
            <a:endParaRPr lang="ar-BH" dirty="0"/>
          </a:p>
        </p:txBody>
      </p:sp>
      <p:sp>
        <p:nvSpPr>
          <p:cNvPr id="4" name="TextBox 3"/>
          <p:cNvSpPr txBox="1"/>
          <p:nvPr/>
        </p:nvSpPr>
        <p:spPr>
          <a:xfrm>
            <a:off x="9308592" y="5635258"/>
            <a:ext cx="15819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/>
              <a:t>Sobiya</a:t>
            </a:r>
            <a:r>
              <a:rPr lang="en-US" dirty="0" smtClean="0"/>
              <a:t> Fatima</a:t>
            </a:r>
            <a:endParaRPr lang="ar-BH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1773936"/>
            <a:ext cx="886968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800" dirty="0" smtClean="0"/>
              <a:t>2</a:t>
            </a:r>
            <a:endParaRPr lang="ar-BH" sz="8800" dirty="0"/>
          </a:p>
        </p:txBody>
      </p:sp>
      <p:sp>
        <p:nvSpPr>
          <p:cNvPr id="9" name="TextBox 8"/>
          <p:cNvSpPr txBox="1"/>
          <p:nvPr/>
        </p:nvSpPr>
        <p:spPr>
          <a:xfrm>
            <a:off x="5998765" y="647805"/>
            <a:ext cx="75865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dirty="0" smtClean="0"/>
              <a:t>1</a:t>
            </a:r>
            <a:endParaRPr lang="ar-BH" sz="8000" dirty="0"/>
          </a:p>
        </p:txBody>
      </p:sp>
      <p:sp>
        <p:nvSpPr>
          <p:cNvPr id="10" name="TextBox 9"/>
          <p:cNvSpPr txBox="1"/>
          <p:nvPr/>
        </p:nvSpPr>
        <p:spPr>
          <a:xfrm>
            <a:off x="9758473" y="1697417"/>
            <a:ext cx="787908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6600" dirty="0" smtClean="0"/>
              <a:t>3</a:t>
            </a:r>
            <a:endParaRPr lang="ar-BH" sz="6600" dirty="0"/>
          </a:p>
        </p:txBody>
      </p:sp>
    </p:spTree>
    <p:extLst>
      <p:ext uri="{BB962C8B-B14F-4D97-AF65-F5344CB8AC3E}">
        <p14:creationId xmlns:p14="http://schemas.microsoft.com/office/powerpoint/2010/main" val="15356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ree illustration: &lt;strong&gt;Yellow&lt;/strong&gt; Background, Trim, Card - Free Image on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99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25297" y="828288"/>
            <a:ext cx="10524743" cy="5201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dirty="0" smtClean="0">
                <a:latin typeface="Algerian" panose="04020705040A02060702" pitchFamily="82" charset="0"/>
              </a:rPr>
              <a:t>DAWRA-E-QURAAN (2020) WINNERS</a:t>
            </a:r>
          </a:p>
          <a:p>
            <a:endParaRPr lang="en-US" sz="2800" dirty="0" smtClean="0">
              <a:latin typeface="Algerian" panose="04020705040A02060702" pitchFamily="82" charset="0"/>
            </a:endParaRPr>
          </a:p>
          <a:p>
            <a:endParaRPr lang="en-US" sz="2800" dirty="0">
              <a:latin typeface="Algerian" panose="04020705040A02060702" pitchFamily="82" charset="0"/>
            </a:endParaRPr>
          </a:p>
          <a:p>
            <a:r>
              <a:rPr lang="en-US" sz="2800" dirty="0" smtClean="0">
                <a:latin typeface="Algerian" panose="04020705040A02060702" pitchFamily="82" charset="0"/>
              </a:rPr>
              <a:t>1.RIMSHA RAFI = </a:t>
            </a:r>
            <a:r>
              <a:rPr lang="en-US" sz="2800" dirty="0" smtClean="0">
                <a:latin typeface="Algerian" panose="04020705040A02060702" pitchFamily="82" charset="0"/>
              </a:rPr>
              <a:t>98%</a:t>
            </a:r>
            <a:endParaRPr lang="en-US" sz="2800" dirty="0" smtClean="0">
              <a:latin typeface="Algerian" panose="04020705040A02060702" pitchFamily="82" charset="0"/>
            </a:endParaRPr>
          </a:p>
          <a:p>
            <a:endParaRPr lang="en-US" sz="2800" dirty="0" smtClean="0">
              <a:latin typeface="Algerian" panose="04020705040A02060702" pitchFamily="82" charset="0"/>
            </a:endParaRPr>
          </a:p>
          <a:p>
            <a:r>
              <a:rPr lang="en-US" sz="2800" dirty="0" smtClean="0">
                <a:latin typeface="Algerian" panose="04020705040A02060702" pitchFamily="82" charset="0"/>
              </a:rPr>
              <a:t>2.NAUSHEEN SHEIK = </a:t>
            </a:r>
            <a:r>
              <a:rPr lang="en-US" sz="2800" dirty="0" smtClean="0">
                <a:latin typeface="Algerian" panose="04020705040A02060702" pitchFamily="82" charset="0"/>
              </a:rPr>
              <a:t>96%</a:t>
            </a:r>
            <a:endParaRPr lang="en-US" sz="2800" dirty="0" smtClean="0">
              <a:latin typeface="Algerian" panose="04020705040A02060702" pitchFamily="82" charset="0"/>
            </a:endParaRPr>
          </a:p>
          <a:p>
            <a:r>
              <a:rPr lang="en-US" sz="2800" dirty="0" smtClean="0">
                <a:latin typeface="Algerian" panose="04020705040A02060702" pitchFamily="82" charset="0"/>
              </a:rPr>
              <a:t>3.DR. AFSHAN FIRDOUS = </a:t>
            </a:r>
            <a:r>
              <a:rPr lang="en-US" sz="2800" dirty="0" smtClean="0">
                <a:latin typeface="Algerian" panose="04020705040A02060702" pitchFamily="82" charset="0"/>
              </a:rPr>
              <a:t>96%</a:t>
            </a:r>
            <a:endParaRPr lang="en-US" sz="2800" dirty="0" smtClean="0">
              <a:latin typeface="Algerian" panose="04020705040A02060702" pitchFamily="82" charset="0"/>
            </a:endParaRPr>
          </a:p>
          <a:p>
            <a:endParaRPr lang="en-US" sz="2800" dirty="0" smtClean="0">
              <a:latin typeface="Algerian" panose="04020705040A02060702" pitchFamily="82" charset="0"/>
            </a:endParaRPr>
          </a:p>
          <a:p>
            <a:r>
              <a:rPr lang="en-US" sz="2800" dirty="0" smtClean="0">
                <a:latin typeface="Algerian" panose="04020705040A02060702" pitchFamily="82" charset="0"/>
              </a:rPr>
              <a:t>4.SOBIYA FATIMA = </a:t>
            </a:r>
            <a:r>
              <a:rPr lang="en-US" sz="2800" dirty="0" smtClean="0">
                <a:latin typeface="Algerian" panose="04020705040A02060702" pitchFamily="82" charset="0"/>
              </a:rPr>
              <a:t>95%</a:t>
            </a:r>
            <a:endParaRPr lang="en-US" sz="2800" dirty="0" smtClean="0">
              <a:latin typeface="Algerian" panose="04020705040A02060702" pitchFamily="82" charset="0"/>
            </a:endParaRPr>
          </a:p>
          <a:p>
            <a:r>
              <a:rPr lang="en-US" sz="6000" dirty="0" smtClean="0">
                <a:latin typeface="Algerian" panose="04020705040A02060702" pitchFamily="82" charset="0"/>
              </a:rPr>
              <a:t>  </a:t>
            </a:r>
            <a:endParaRPr lang="en-US" sz="6000" kern="12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69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ambar Unduh 62 Background Foto Warna Biru Muda Hd Paling Keren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20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31720" y="466326"/>
            <a:ext cx="8439912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 err="1" smtClean="0">
                <a:latin typeface="Algerian" panose="04020705040A02060702" pitchFamily="82" charset="0"/>
              </a:rPr>
              <a:t>Dawra</a:t>
            </a:r>
            <a:r>
              <a:rPr lang="en-US" sz="3600" dirty="0" smtClean="0">
                <a:latin typeface="Algerian" panose="04020705040A02060702" pitchFamily="82" charset="0"/>
              </a:rPr>
              <a:t>-e-</a:t>
            </a:r>
            <a:r>
              <a:rPr lang="en-US" sz="3600" dirty="0" err="1" smtClean="0">
                <a:latin typeface="Algerian" panose="04020705040A02060702" pitchFamily="82" charset="0"/>
              </a:rPr>
              <a:t>Qur’aan</a:t>
            </a:r>
            <a:r>
              <a:rPr lang="en-US" sz="3600" dirty="0" smtClean="0">
                <a:latin typeface="Algerian" panose="04020705040A02060702" pitchFamily="82" charset="0"/>
              </a:rPr>
              <a:t> (2020) toppers</a:t>
            </a:r>
          </a:p>
          <a:p>
            <a:pPr marL="342900" indent="-342900">
              <a:buAutoNum type="arabicPeriod"/>
            </a:pPr>
            <a:endParaRPr lang="en-US" sz="2400" dirty="0" smtClean="0">
              <a:latin typeface="Algerian" panose="04020705040A02060702" pitchFamily="82" charset="0"/>
            </a:endParaRPr>
          </a:p>
          <a:p>
            <a:pPr marL="342900" indent="-342900">
              <a:buAutoNum type="arabicPeriod"/>
            </a:pPr>
            <a:endParaRPr lang="en-US" sz="2400" dirty="0" smtClean="0">
              <a:latin typeface="Algerian" panose="04020705040A02060702" pitchFamily="82" charset="0"/>
            </a:endParaRPr>
          </a:p>
          <a:p>
            <a:pPr marL="342900" indent="-342900">
              <a:buAutoNum type="arabicPeriod"/>
            </a:pPr>
            <a:r>
              <a:rPr lang="en-US" sz="2400" dirty="0" smtClean="0">
                <a:latin typeface="Algerian" panose="04020705040A02060702" pitchFamily="82" charset="0"/>
              </a:rPr>
              <a:t>Salma </a:t>
            </a:r>
            <a:r>
              <a:rPr lang="en-US" sz="2400" dirty="0" err="1" smtClean="0">
                <a:latin typeface="Algerian" panose="04020705040A02060702" pitchFamily="82" charset="0"/>
              </a:rPr>
              <a:t>naaz</a:t>
            </a:r>
            <a:r>
              <a:rPr lang="en-US" sz="2400" dirty="0" smtClean="0">
                <a:latin typeface="Algerian" panose="04020705040A02060702" pitchFamily="82" charset="0"/>
              </a:rPr>
              <a:t> = </a:t>
            </a:r>
            <a:r>
              <a:rPr lang="en-US" sz="2400" dirty="0" smtClean="0">
                <a:latin typeface="Algerian" panose="04020705040A02060702" pitchFamily="82" charset="0"/>
              </a:rPr>
              <a:t>92.6%</a:t>
            </a:r>
            <a:endParaRPr lang="en-US" sz="2400" dirty="0">
              <a:latin typeface="Algerian" panose="04020705040A02060702" pitchFamily="82" charset="0"/>
            </a:endParaRPr>
          </a:p>
          <a:p>
            <a:pPr marL="342900" indent="-342900">
              <a:buAutoNum type="arabicPeriod"/>
            </a:pPr>
            <a:endParaRPr lang="en-US" sz="2400" dirty="0" smtClean="0">
              <a:latin typeface="Algerian" panose="04020705040A02060702" pitchFamily="82" charset="0"/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latin typeface="Algerian" panose="04020705040A02060702" pitchFamily="82" charset="0"/>
              </a:rPr>
              <a:t>Qamar</a:t>
            </a:r>
            <a:r>
              <a:rPr lang="en-US" sz="2400" dirty="0" smtClean="0">
                <a:latin typeface="Algerian" panose="04020705040A02060702" pitchFamily="82" charset="0"/>
              </a:rPr>
              <a:t> </a:t>
            </a:r>
            <a:r>
              <a:rPr lang="en-US" sz="2400" dirty="0" err="1" smtClean="0">
                <a:latin typeface="Algerian" panose="04020705040A02060702" pitchFamily="82" charset="0"/>
              </a:rPr>
              <a:t>taj</a:t>
            </a:r>
            <a:r>
              <a:rPr lang="en-US" sz="2400" dirty="0" smtClean="0">
                <a:latin typeface="Algerian" panose="04020705040A02060702" pitchFamily="82" charset="0"/>
              </a:rPr>
              <a:t> = </a:t>
            </a:r>
            <a:r>
              <a:rPr lang="en-US" sz="2400" dirty="0" smtClean="0">
                <a:latin typeface="Algerian" panose="04020705040A02060702" pitchFamily="82" charset="0"/>
              </a:rPr>
              <a:t>91.6%</a:t>
            </a:r>
            <a:endParaRPr lang="en-US" sz="2400" dirty="0" smtClean="0">
              <a:latin typeface="Algerian" panose="04020705040A02060702" pitchFamily="82" charset="0"/>
            </a:endParaRPr>
          </a:p>
          <a:p>
            <a:pPr marL="342900" indent="-342900">
              <a:buAutoNum type="arabicPeriod"/>
            </a:pPr>
            <a:endParaRPr lang="en-US" sz="2400" dirty="0" smtClean="0">
              <a:latin typeface="Algerian" panose="04020705040A02060702" pitchFamily="82" charset="0"/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latin typeface="Algerian" panose="04020705040A02060702" pitchFamily="82" charset="0"/>
              </a:rPr>
              <a:t>Nudrath</a:t>
            </a:r>
            <a:r>
              <a:rPr lang="en-US" sz="2400" dirty="0" smtClean="0">
                <a:latin typeface="Algerian" panose="04020705040A02060702" pitchFamily="82" charset="0"/>
              </a:rPr>
              <a:t> </a:t>
            </a:r>
            <a:r>
              <a:rPr lang="en-US" sz="2400" dirty="0" err="1" smtClean="0">
                <a:latin typeface="Algerian" panose="04020705040A02060702" pitchFamily="82" charset="0"/>
              </a:rPr>
              <a:t>nazneen</a:t>
            </a:r>
            <a:r>
              <a:rPr lang="en-US" sz="2400" dirty="0" smtClean="0">
                <a:latin typeface="Algerian" panose="04020705040A02060702" pitchFamily="82" charset="0"/>
              </a:rPr>
              <a:t> = </a:t>
            </a:r>
            <a:r>
              <a:rPr lang="en-US" sz="2400" dirty="0" smtClean="0">
                <a:latin typeface="Algerian" panose="04020705040A02060702" pitchFamily="82" charset="0"/>
              </a:rPr>
              <a:t>91.3%</a:t>
            </a:r>
            <a:endParaRPr lang="en-US" sz="2400" dirty="0" smtClean="0">
              <a:latin typeface="Algerian" panose="04020705040A02060702" pitchFamily="82" charset="0"/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latin typeface="Algerian" panose="04020705040A02060702" pitchFamily="82" charset="0"/>
              </a:rPr>
              <a:t>Sumayya</a:t>
            </a:r>
            <a:r>
              <a:rPr lang="en-US" sz="2400" dirty="0" smtClean="0">
                <a:latin typeface="Algerian" panose="04020705040A02060702" pitchFamily="82" charset="0"/>
              </a:rPr>
              <a:t> </a:t>
            </a:r>
            <a:r>
              <a:rPr lang="en-US" sz="2400" dirty="0" err="1" smtClean="0">
                <a:latin typeface="Algerian" panose="04020705040A02060702" pitchFamily="82" charset="0"/>
              </a:rPr>
              <a:t>tabassum</a:t>
            </a:r>
            <a:r>
              <a:rPr lang="en-US" sz="2400" dirty="0" smtClean="0">
                <a:latin typeface="Algerian" panose="04020705040A02060702" pitchFamily="82" charset="0"/>
              </a:rPr>
              <a:t> = </a:t>
            </a:r>
            <a:r>
              <a:rPr lang="en-US" sz="2400" dirty="0" smtClean="0">
                <a:latin typeface="Algerian" panose="04020705040A02060702" pitchFamily="82" charset="0"/>
              </a:rPr>
              <a:t>91.3%</a:t>
            </a:r>
            <a:endParaRPr lang="en-US" sz="2400" dirty="0" smtClean="0">
              <a:latin typeface="Algerian" panose="04020705040A02060702" pitchFamily="82" charset="0"/>
            </a:endParaRPr>
          </a:p>
          <a:p>
            <a:pPr marL="342900" indent="-342900">
              <a:buAutoNum type="arabicPeriod"/>
            </a:pPr>
            <a:endParaRPr lang="en-US" sz="2400" dirty="0" smtClean="0">
              <a:latin typeface="Algerian" panose="04020705040A02060702" pitchFamily="82" charset="0"/>
            </a:endParaRPr>
          </a:p>
          <a:p>
            <a:pPr marL="342900" indent="-342900">
              <a:buAutoNum type="arabicPeriod"/>
            </a:pPr>
            <a:r>
              <a:rPr lang="en-US" sz="2400" dirty="0" smtClean="0">
                <a:latin typeface="Algerian" panose="04020705040A02060702" pitchFamily="82" charset="0"/>
              </a:rPr>
              <a:t>Saniya </a:t>
            </a:r>
            <a:r>
              <a:rPr lang="en-US" sz="2400" dirty="0" err="1" smtClean="0">
                <a:latin typeface="Algerian" panose="04020705040A02060702" pitchFamily="82" charset="0"/>
              </a:rPr>
              <a:t>maheen</a:t>
            </a:r>
            <a:r>
              <a:rPr lang="en-US" sz="2400" dirty="0" smtClean="0">
                <a:latin typeface="Algerian" panose="04020705040A02060702" pitchFamily="82" charset="0"/>
              </a:rPr>
              <a:t>  = </a:t>
            </a:r>
            <a:r>
              <a:rPr lang="en-US" sz="2400" dirty="0" smtClean="0">
                <a:latin typeface="Algerian" panose="04020705040A02060702" pitchFamily="82" charset="0"/>
              </a:rPr>
              <a:t>91%</a:t>
            </a:r>
            <a:endParaRPr lang="en-US" sz="2400" dirty="0" smtClean="0">
              <a:latin typeface="Algerian" panose="04020705040A02060702" pitchFamily="82" charset="0"/>
            </a:endParaRPr>
          </a:p>
          <a:p>
            <a:pPr marL="342900" indent="-342900">
              <a:buAutoNum type="arabicPeriod"/>
            </a:pPr>
            <a:r>
              <a:rPr lang="en-US" sz="2400" dirty="0" smtClean="0">
                <a:latin typeface="Algerian" panose="04020705040A02060702" pitchFamily="82" charset="0"/>
              </a:rPr>
              <a:t>Sadia Fatima = </a:t>
            </a:r>
            <a:r>
              <a:rPr lang="en-US" sz="2400" dirty="0" smtClean="0">
                <a:latin typeface="Algerian" panose="04020705040A02060702" pitchFamily="82" charset="0"/>
              </a:rPr>
              <a:t>91%</a:t>
            </a:r>
            <a:endParaRPr lang="en-US" sz="2400" dirty="0" smtClean="0">
              <a:latin typeface="Algerian" panose="04020705040A02060702" pitchFamily="82" charset="0"/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latin typeface="Algerian" panose="04020705040A02060702" pitchFamily="82" charset="0"/>
              </a:rPr>
              <a:t>Asma</a:t>
            </a:r>
            <a:r>
              <a:rPr lang="en-US" sz="2400" dirty="0" smtClean="0">
                <a:latin typeface="Algerian" panose="04020705040A02060702" pitchFamily="82" charset="0"/>
              </a:rPr>
              <a:t> </a:t>
            </a:r>
            <a:r>
              <a:rPr lang="en-US" sz="2400" dirty="0" err="1" smtClean="0">
                <a:latin typeface="Algerian" panose="04020705040A02060702" pitchFamily="82" charset="0"/>
              </a:rPr>
              <a:t>mozzam</a:t>
            </a:r>
            <a:r>
              <a:rPr lang="en-US" sz="2400" dirty="0" smtClean="0">
                <a:latin typeface="Algerian" panose="04020705040A02060702" pitchFamily="82" charset="0"/>
              </a:rPr>
              <a:t> = </a:t>
            </a:r>
            <a:r>
              <a:rPr lang="en-US" sz="2400" dirty="0" smtClean="0">
                <a:latin typeface="Algerian" panose="04020705040A02060702" pitchFamily="82" charset="0"/>
              </a:rPr>
              <a:t>91%</a:t>
            </a:r>
            <a:endParaRPr lang="en-US" sz="2400" dirty="0" smtClean="0">
              <a:latin typeface="Algerian" panose="04020705040A02060702" pitchFamily="82" charset="0"/>
            </a:endParaRPr>
          </a:p>
          <a:p>
            <a:r>
              <a:rPr lang="en-US" sz="3600" dirty="0" smtClean="0">
                <a:latin typeface="Algerian" panose="04020705040A02060702" pitchFamily="82" charset="0"/>
              </a:rPr>
              <a:t> </a:t>
            </a:r>
            <a:endParaRPr lang="ar-BH" sz="36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76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86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14</cp:revision>
  <dcterms:created xsi:type="dcterms:W3CDTF">2020-06-07T09:12:24Z</dcterms:created>
  <dcterms:modified xsi:type="dcterms:W3CDTF">2020-06-07T16:18:31Z</dcterms:modified>
</cp:coreProperties>
</file>