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3" r:id="rId5"/>
    <p:sldId id="274" r:id="rId6"/>
    <p:sldId id="275" r:id="rId7"/>
    <p:sldId id="268" r:id="rId8"/>
    <p:sldId id="271" r:id="rId9"/>
    <p:sldId id="278" r:id="rId10"/>
    <p:sldId id="279" r:id="rId11"/>
    <p:sldId id="269" r:id="rId12"/>
    <p:sldId id="27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4" d="100"/>
          <a:sy n="84" d="100"/>
        </p:scale>
        <p:origin x="581"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11F75-86B5-4BDD-A3C8-CE2C5FB36473}"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336839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11F75-86B5-4BDD-A3C8-CE2C5FB36473}"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409726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11F75-86B5-4BDD-A3C8-CE2C5FB36473}"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393574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11F75-86B5-4BDD-A3C8-CE2C5FB36473}"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225616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D11F75-86B5-4BDD-A3C8-CE2C5FB36473}"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222078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D11F75-86B5-4BDD-A3C8-CE2C5FB36473}"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348161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11F75-86B5-4BDD-A3C8-CE2C5FB36473}"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109872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D11F75-86B5-4BDD-A3C8-CE2C5FB36473}"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348737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11F75-86B5-4BDD-A3C8-CE2C5FB36473}"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55253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D11F75-86B5-4BDD-A3C8-CE2C5FB36473}"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429390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D11F75-86B5-4BDD-A3C8-CE2C5FB36473}"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F3767-C293-42D0-89FB-4C53D8EFDC89}" type="slidenum">
              <a:rPr lang="en-US" smtClean="0"/>
              <a:t>‹#›</a:t>
            </a:fld>
            <a:endParaRPr lang="en-US"/>
          </a:p>
        </p:txBody>
      </p:sp>
    </p:spTree>
    <p:extLst>
      <p:ext uri="{BB962C8B-B14F-4D97-AF65-F5344CB8AC3E}">
        <p14:creationId xmlns:p14="http://schemas.microsoft.com/office/powerpoint/2010/main" val="283293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11F75-86B5-4BDD-A3C8-CE2C5FB36473}"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F3767-C293-42D0-89FB-4C53D8EFDC89}" type="slidenum">
              <a:rPr lang="en-US" smtClean="0"/>
              <a:t>‹#›</a:t>
            </a:fld>
            <a:endParaRPr lang="en-US"/>
          </a:p>
        </p:txBody>
      </p:sp>
    </p:spTree>
    <p:extLst>
      <p:ext uri="{BB962C8B-B14F-4D97-AF65-F5344CB8AC3E}">
        <p14:creationId xmlns:p14="http://schemas.microsoft.com/office/powerpoint/2010/main" val="3703115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62" y="717952"/>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7" name="Rectangle 6"/>
          <p:cNvSpPr/>
          <p:nvPr/>
        </p:nvSpPr>
        <p:spPr>
          <a:xfrm>
            <a:off x="1771847" y="1369546"/>
            <a:ext cx="8810328" cy="3785652"/>
          </a:xfrm>
          <a:prstGeom prst="rect">
            <a:avLst/>
          </a:prstGeom>
        </p:spPr>
        <p:txBody>
          <a:bodyPr wrap="square">
            <a:spAutoFit/>
          </a:bodyPr>
          <a:lstStyle/>
          <a:p>
            <a:r>
              <a:rPr lang="en-US" sz="6000" dirty="0">
                <a:latin typeface="Algerian" panose="04020705040A02060702" pitchFamily="82" charset="0"/>
              </a:rPr>
              <a:t>BISMILLAH </a:t>
            </a:r>
            <a:r>
              <a:rPr lang="en-US" sz="6000" dirty="0" smtClean="0">
                <a:latin typeface="Algerian" panose="04020705040A02060702" pitchFamily="82" charset="0"/>
              </a:rPr>
              <a:t>FOUNDATION</a:t>
            </a:r>
          </a:p>
          <a:p>
            <a:r>
              <a:rPr lang="en-US" sz="6000" dirty="0" smtClean="0">
                <a:latin typeface="Algerian" panose="04020705040A02060702" pitchFamily="82" charset="0"/>
              </a:rPr>
              <a:t> </a:t>
            </a:r>
            <a:r>
              <a:rPr lang="en-US" sz="6000" dirty="0">
                <a:latin typeface="Algerian" panose="04020705040A02060702" pitchFamily="82" charset="0"/>
              </a:rPr>
              <a:t>PRESENTS DAWRA E QURAN </a:t>
            </a:r>
            <a:r>
              <a:rPr lang="en-US" sz="6000" dirty="0" smtClean="0">
                <a:latin typeface="Algerian" panose="04020705040A02060702" pitchFamily="82" charset="0"/>
              </a:rPr>
              <a:t>ROMAN ENGLISH NOTES (2020)</a:t>
            </a:r>
          </a:p>
        </p:txBody>
      </p:sp>
      <p:sp>
        <p:nvSpPr>
          <p:cNvPr id="8" name="TextBox 7"/>
          <p:cNvSpPr txBox="1"/>
          <p:nvPr/>
        </p:nvSpPr>
        <p:spPr>
          <a:xfrm>
            <a:off x="4514248" y="5717777"/>
            <a:ext cx="4119613" cy="369332"/>
          </a:xfrm>
          <a:prstGeom prst="rect">
            <a:avLst/>
          </a:prstGeom>
          <a:noFill/>
        </p:spPr>
        <p:txBody>
          <a:bodyPr wrap="square" rtlCol="0">
            <a:spAutoFit/>
          </a:bodyPr>
          <a:lstStyle/>
          <a:p>
            <a:r>
              <a:rPr lang="en-US" dirty="0" smtClean="0">
                <a:latin typeface="Arial Black" panose="020B0A04020102020204" pitchFamily="34" charset="0"/>
              </a:rPr>
              <a:t>www.bismillahfoundation.com</a:t>
            </a:r>
            <a:endParaRPr lang="en-US" dirty="0">
              <a:latin typeface="Arial Black" panose="020B0A040201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225" y="5566542"/>
            <a:ext cx="1285775" cy="1285775"/>
          </a:xfrm>
          <a:prstGeom prst="rect">
            <a:avLst/>
          </a:prstGeom>
        </p:spPr>
      </p:pic>
    </p:spTree>
    <p:extLst>
      <p:ext uri="{BB962C8B-B14F-4D97-AF65-F5344CB8AC3E}">
        <p14:creationId xmlns:p14="http://schemas.microsoft.com/office/powerpoint/2010/main" val="3646780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1" y="69302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a:extLst>
              <a:ext uri="{FF2B5EF4-FFF2-40B4-BE49-F238E27FC236}">
                <a16:creationId xmlns:a16="http://schemas.microsoft.com/office/drawing/2014/main" id="{ED2CD9DE-B723-4406-97B9-59E817E58A99}"/>
              </a:ext>
            </a:extLst>
          </p:cNvPr>
          <p:cNvSpPr txBox="1"/>
          <p:nvPr/>
        </p:nvSpPr>
        <p:spPr>
          <a:xfrm>
            <a:off x="1544715" y="1438183"/>
            <a:ext cx="9703293" cy="2031325"/>
          </a:xfrm>
          <a:prstGeom prst="rect">
            <a:avLst/>
          </a:prstGeom>
          <a:noFill/>
        </p:spPr>
        <p:txBody>
          <a:bodyPr wrap="square" rtlCol="0">
            <a:spAutoFit/>
          </a:bodyPr>
          <a:lstStyle/>
          <a:p>
            <a:r>
              <a:rPr lang="en-IN" dirty="0">
                <a:latin typeface="Arial Black" panose="020B0A04020102020204" pitchFamily="34" charset="0"/>
              </a:rPr>
              <a:t>11.Allah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mohabbat</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liye</a:t>
            </a:r>
            <a:r>
              <a:rPr lang="en-IN" dirty="0">
                <a:latin typeface="Arial Black" panose="020B0A04020102020204" pitchFamily="34" charset="0"/>
              </a:rPr>
              <a:t> </a:t>
            </a:r>
            <a:r>
              <a:rPr lang="en-IN" dirty="0" err="1">
                <a:latin typeface="Arial Black" panose="020B0A04020102020204" pitchFamily="34" charset="0"/>
              </a:rPr>
              <a:t>iman,taqwa</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ayatoon</a:t>
            </a:r>
            <a:r>
              <a:rPr lang="en-IN" dirty="0">
                <a:latin typeface="Arial Black" panose="020B0A04020102020204" pitchFamily="34" charset="0"/>
              </a:rPr>
              <a:t> per </a:t>
            </a:r>
            <a:r>
              <a:rPr lang="en-IN" dirty="0" err="1">
                <a:latin typeface="Arial Black" panose="020B0A04020102020204" pitchFamily="34" charset="0"/>
              </a:rPr>
              <a:t>yaqeen</a:t>
            </a:r>
            <a:r>
              <a:rPr lang="en-IN" dirty="0">
                <a:latin typeface="Arial Black" panose="020B0A04020102020204" pitchFamily="34" charset="0"/>
              </a:rPr>
              <a:t> </a:t>
            </a:r>
            <a:r>
              <a:rPr lang="en-IN" dirty="0" err="1">
                <a:latin typeface="Arial Black" panose="020B0A04020102020204" pitchFamily="34" charset="0"/>
              </a:rPr>
              <a:t>rakhna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12.Maal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Aulaad</a:t>
            </a:r>
            <a:r>
              <a:rPr lang="en-IN" dirty="0">
                <a:latin typeface="Arial Black" panose="020B0A04020102020204" pitchFamily="34" charset="0"/>
              </a:rPr>
              <a:t> </a:t>
            </a:r>
            <a:r>
              <a:rPr lang="en-IN" dirty="0" err="1">
                <a:latin typeface="Arial Black" panose="020B0A04020102020204" pitchFamily="34" charset="0"/>
              </a:rPr>
              <a:t>neimath</a:t>
            </a:r>
            <a:r>
              <a:rPr lang="en-IN" dirty="0">
                <a:latin typeface="Arial Black" panose="020B0A04020102020204" pitchFamily="34" charset="0"/>
              </a:rPr>
              <a:t> </a:t>
            </a:r>
            <a:r>
              <a:rPr lang="en-IN" dirty="0" err="1">
                <a:latin typeface="Arial Black" panose="020B0A04020102020204" pitchFamily="34" charset="0"/>
              </a:rPr>
              <a:t>bhi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fitna</a:t>
            </a:r>
            <a:r>
              <a:rPr lang="en-IN" dirty="0">
                <a:latin typeface="Arial Black" panose="020B0A04020102020204" pitchFamily="34" charset="0"/>
              </a:rPr>
              <a:t> </a:t>
            </a:r>
            <a:r>
              <a:rPr lang="en-IN" dirty="0" err="1">
                <a:latin typeface="Arial Black" panose="020B0A04020102020204" pitchFamily="34" charset="0"/>
              </a:rPr>
              <a:t>bhi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13.Jab Allah </a:t>
            </a:r>
            <a:r>
              <a:rPr lang="en-IN" dirty="0" err="1">
                <a:latin typeface="Arial Black" panose="020B0A04020102020204" pitchFamily="34" charset="0"/>
              </a:rPr>
              <a:t>kisi</a:t>
            </a:r>
            <a:r>
              <a:rPr lang="en-IN" dirty="0">
                <a:latin typeface="Arial Black" panose="020B0A04020102020204" pitchFamily="34" charset="0"/>
              </a:rPr>
              <a:t> ko </a:t>
            </a:r>
            <a:r>
              <a:rPr lang="en-IN" dirty="0" err="1">
                <a:latin typeface="Arial Black" panose="020B0A04020102020204" pitchFamily="34" charset="0"/>
              </a:rPr>
              <a:t>neimath</a:t>
            </a:r>
            <a:r>
              <a:rPr lang="en-IN" dirty="0">
                <a:latin typeface="Arial Black" panose="020B0A04020102020204" pitchFamily="34" charset="0"/>
              </a:rPr>
              <a:t> </a:t>
            </a:r>
            <a:r>
              <a:rPr lang="en-IN" dirty="0" err="1">
                <a:latin typeface="Arial Black" panose="020B0A04020102020204" pitchFamily="34" charset="0"/>
              </a:rPr>
              <a:t>deta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wo is per </a:t>
            </a:r>
            <a:r>
              <a:rPr lang="en-IN" dirty="0" err="1">
                <a:latin typeface="Arial Black" panose="020B0A04020102020204" pitchFamily="34" charset="0"/>
              </a:rPr>
              <a:t>shurk</a:t>
            </a:r>
            <a:r>
              <a:rPr lang="en-IN" dirty="0">
                <a:latin typeface="Arial Black" panose="020B0A04020102020204" pitchFamily="34" charset="0"/>
              </a:rPr>
              <a:t> </a:t>
            </a:r>
            <a:r>
              <a:rPr lang="en-IN" dirty="0" err="1">
                <a:latin typeface="Arial Black" panose="020B0A04020102020204" pitchFamily="34" charset="0"/>
              </a:rPr>
              <a:t>na</a:t>
            </a:r>
            <a:r>
              <a:rPr lang="en-IN" dirty="0">
                <a:latin typeface="Arial Black" panose="020B0A04020102020204" pitchFamily="34" charset="0"/>
              </a:rPr>
              <a:t> </a:t>
            </a:r>
            <a:r>
              <a:rPr lang="en-IN" dirty="0" err="1">
                <a:latin typeface="Arial Black" panose="020B0A04020102020204" pitchFamily="34" charset="0"/>
              </a:rPr>
              <a:t>kare</a:t>
            </a:r>
            <a:r>
              <a:rPr lang="en-IN" dirty="0">
                <a:latin typeface="Arial Black" panose="020B0A04020102020204" pitchFamily="34" charset="0"/>
              </a:rPr>
              <a:t> </a:t>
            </a:r>
            <a:r>
              <a:rPr lang="en-IN" dirty="0" err="1">
                <a:latin typeface="Arial Black" panose="020B0A04020102020204" pitchFamily="34" charset="0"/>
              </a:rPr>
              <a:t>tu</a:t>
            </a:r>
            <a:r>
              <a:rPr lang="en-IN" dirty="0">
                <a:latin typeface="Arial Black" panose="020B0A04020102020204" pitchFamily="34" charset="0"/>
              </a:rPr>
              <a:t> wo </a:t>
            </a:r>
            <a:r>
              <a:rPr lang="en-IN" dirty="0" err="1">
                <a:latin typeface="Arial Black" panose="020B0A04020102020204" pitchFamily="34" charset="0"/>
              </a:rPr>
              <a:t>neimath</a:t>
            </a:r>
            <a:r>
              <a:rPr lang="en-IN" dirty="0">
                <a:latin typeface="Arial Black" panose="020B0A04020102020204" pitchFamily="34" charset="0"/>
              </a:rPr>
              <a:t> </a:t>
            </a:r>
            <a:r>
              <a:rPr lang="en-IN" dirty="0" err="1">
                <a:latin typeface="Arial Black" panose="020B0A04020102020204" pitchFamily="34" charset="0"/>
              </a:rPr>
              <a:t>cheen</a:t>
            </a:r>
            <a:r>
              <a:rPr lang="en-IN" dirty="0">
                <a:latin typeface="Arial Black" panose="020B0A04020102020204" pitchFamily="34" charset="0"/>
              </a:rPr>
              <a:t> </a:t>
            </a:r>
            <a:r>
              <a:rPr lang="en-IN" dirty="0" err="1">
                <a:latin typeface="Arial Black" panose="020B0A04020102020204" pitchFamily="34" charset="0"/>
              </a:rPr>
              <a:t>leta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14.Aastaqfaar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wajhe</a:t>
            </a:r>
            <a:r>
              <a:rPr lang="en-IN" dirty="0">
                <a:latin typeface="Arial Black" panose="020B0A04020102020204" pitchFamily="34" charset="0"/>
              </a:rPr>
              <a:t> se </a:t>
            </a:r>
            <a:r>
              <a:rPr lang="en-IN" dirty="0" err="1">
                <a:latin typeface="Arial Black" panose="020B0A04020102020204" pitchFamily="34" charset="0"/>
              </a:rPr>
              <a:t>Aazaab</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aate</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gunnah</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likhey</a:t>
            </a:r>
            <a:r>
              <a:rPr lang="en-IN" dirty="0">
                <a:latin typeface="Arial Black" panose="020B0A04020102020204" pitchFamily="34" charset="0"/>
              </a:rPr>
              <a:t> </a:t>
            </a:r>
            <a:r>
              <a:rPr lang="en-IN" dirty="0" err="1">
                <a:latin typeface="Arial Black" panose="020B0A04020102020204" pitchFamily="34" charset="0"/>
              </a:rPr>
              <a:t>jatey</a:t>
            </a:r>
            <a:r>
              <a:rPr lang="en-IN" dirty="0">
                <a:latin typeface="Arial Black" panose="020B0A04020102020204" pitchFamily="34" charset="0"/>
              </a:rPr>
              <a:t>.</a:t>
            </a:r>
          </a:p>
          <a:p>
            <a:r>
              <a:rPr lang="en-IN" dirty="0">
                <a:latin typeface="Arial Black" panose="020B0A04020102020204" pitchFamily="34" charset="0"/>
              </a:rPr>
              <a:t>15.Waswase </a:t>
            </a:r>
            <a:r>
              <a:rPr lang="en-IN" dirty="0" err="1">
                <a:latin typeface="Arial Black" panose="020B0A04020102020204" pitchFamily="34" charset="0"/>
              </a:rPr>
              <a:t>ziyada</a:t>
            </a:r>
            <a:r>
              <a:rPr lang="en-IN" dirty="0">
                <a:latin typeface="Arial Black" panose="020B0A04020102020204" pitchFamily="34" charset="0"/>
              </a:rPr>
              <a:t> </a:t>
            </a:r>
            <a:r>
              <a:rPr lang="en-IN" dirty="0" err="1">
                <a:latin typeface="Arial Black" panose="020B0A04020102020204" pitchFamily="34" charset="0"/>
              </a:rPr>
              <a:t>aane</a:t>
            </a:r>
            <a:r>
              <a:rPr lang="en-IN" dirty="0">
                <a:latin typeface="Arial Black" panose="020B0A04020102020204" pitchFamily="34" charset="0"/>
              </a:rPr>
              <a:t> </a:t>
            </a:r>
            <a:r>
              <a:rPr lang="en-IN" dirty="0" err="1">
                <a:latin typeface="Arial Black" panose="020B0A04020102020204" pitchFamily="34" charset="0"/>
              </a:rPr>
              <a:t>lage</a:t>
            </a:r>
            <a:r>
              <a:rPr lang="en-IN" dirty="0">
                <a:latin typeface="Arial Black" panose="020B0A04020102020204" pitchFamily="34" charset="0"/>
              </a:rPr>
              <a:t> </a:t>
            </a:r>
            <a:r>
              <a:rPr lang="en-IN" dirty="0" err="1">
                <a:latin typeface="Arial Black" panose="020B0A04020102020204" pitchFamily="34" charset="0"/>
              </a:rPr>
              <a:t>tu</a:t>
            </a:r>
            <a:r>
              <a:rPr lang="en-IN" dirty="0">
                <a:latin typeface="Arial Black" panose="020B0A04020102020204" pitchFamily="34" charset="0"/>
              </a:rPr>
              <a:t> zikr </a:t>
            </a:r>
            <a:r>
              <a:rPr lang="en-IN" dirty="0" err="1">
                <a:latin typeface="Arial Black" panose="020B0A04020102020204" pitchFamily="34" charset="0"/>
              </a:rPr>
              <a:t>bada</a:t>
            </a:r>
            <a:r>
              <a:rPr lang="en-IN" dirty="0">
                <a:latin typeface="Arial Black" panose="020B0A04020102020204" pitchFamily="34" charset="0"/>
              </a:rPr>
              <a:t> </a:t>
            </a:r>
            <a:r>
              <a:rPr lang="en-IN" dirty="0" err="1">
                <a:latin typeface="Arial Black" panose="020B0A04020102020204" pitchFamily="34" charset="0"/>
              </a:rPr>
              <a:t>dena</a:t>
            </a:r>
            <a:r>
              <a:rPr lang="en-IN" dirty="0">
                <a:latin typeface="Arial Black" panose="020B0A04020102020204" pitchFamily="34" charset="0"/>
              </a:rPr>
              <a:t>.</a:t>
            </a:r>
          </a:p>
          <a:p>
            <a:r>
              <a:rPr lang="en-IN" dirty="0">
                <a:latin typeface="Arial Black" panose="020B0A04020102020204" pitchFamily="34" charset="0"/>
              </a:rPr>
              <a:t>16.Allah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madad</a:t>
            </a:r>
            <a:r>
              <a:rPr lang="en-IN" dirty="0">
                <a:latin typeface="Arial Black" panose="020B0A04020102020204" pitchFamily="34" charset="0"/>
              </a:rPr>
              <a:t> </a:t>
            </a:r>
            <a:r>
              <a:rPr lang="en-IN" dirty="0" err="1">
                <a:latin typeface="Arial Black" panose="020B0A04020102020204" pitchFamily="34" charset="0"/>
              </a:rPr>
              <a:t>mehnath</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koshish</a:t>
            </a:r>
            <a:r>
              <a:rPr lang="en-IN" dirty="0">
                <a:latin typeface="Arial Black" panose="020B0A04020102020204" pitchFamily="34" charset="0"/>
              </a:rPr>
              <a:t> se </a:t>
            </a:r>
            <a:r>
              <a:rPr lang="en-IN" dirty="0" err="1">
                <a:latin typeface="Arial Black" panose="020B0A04020102020204" pitchFamily="34" charset="0"/>
              </a:rPr>
              <a:t>aate</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p:txBody>
      </p:sp>
    </p:spTree>
    <p:extLst>
      <p:ext uri="{BB962C8B-B14F-4D97-AF65-F5344CB8AC3E}">
        <p14:creationId xmlns:p14="http://schemas.microsoft.com/office/powerpoint/2010/main" val="283058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70" y="653831"/>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p:cNvSpPr txBox="1"/>
          <p:nvPr/>
        </p:nvSpPr>
        <p:spPr>
          <a:xfrm>
            <a:off x="3278777" y="1489165"/>
            <a:ext cx="5682343" cy="369332"/>
          </a:xfrm>
          <a:prstGeom prst="rect">
            <a:avLst/>
          </a:prstGeom>
          <a:noFill/>
        </p:spPr>
        <p:txBody>
          <a:bodyPr wrap="square" rtlCol="0">
            <a:spAutoFit/>
          </a:bodyPr>
          <a:lstStyle/>
          <a:p>
            <a:endParaRPr lang="en-US" dirty="0"/>
          </a:p>
        </p:txBody>
      </p:sp>
      <p:sp>
        <p:nvSpPr>
          <p:cNvPr id="10" name="TextBox 9"/>
          <p:cNvSpPr txBox="1"/>
          <p:nvPr/>
        </p:nvSpPr>
        <p:spPr>
          <a:xfrm>
            <a:off x="768096" y="692331"/>
            <a:ext cx="9445752" cy="7094250"/>
          </a:xfrm>
          <a:prstGeom prst="rect">
            <a:avLst/>
          </a:prstGeom>
          <a:noFill/>
        </p:spPr>
        <p:txBody>
          <a:bodyPr wrap="square" rtlCol="0">
            <a:spAutoFit/>
          </a:bodyPr>
          <a:lstStyle/>
          <a:p>
            <a:pPr>
              <a:buFont typeface="Arial" pitchFamily="34" charset="0"/>
              <a:buChar char="•"/>
            </a:pPr>
            <a:r>
              <a:rPr lang="en-US" sz="1400" b="1" dirty="0" smtClean="0">
                <a:latin typeface="Arial Black" panose="020B0A04020102020204" pitchFamily="34" charset="0"/>
              </a:rPr>
              <a:t>                                                                  JUZ 10</a:t>
            </a:r>
          </a:p>
          <a:p>
            <a:pPr>
              <a:buFont typeface="Arial" pitchFamily="34" charset="0"/>
              <a:buChar char="•"/>
            </a:pPr>
            <a:endParaRPr lang="en-US" sz="1400" b="1" dirty="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MAAL E GHANEEMAT KE HISSE ----ALLAH AUR RASOOL, MISKEEN,QURABATDAAR,JUNG ME SHAAMIL HONE WAALE</a:t>
            </a:r>
            <a:endParaRPr lang="en-US" sz="1100" b="1" dirty="0" smtClean="0">
              <a:latin typeface="Arial Black" panose="020B0A04020102020204" pitchFamily="34" charset="0"/>
            </a:endParaRPr>
          </a:p>
          <a:p>
            <a:pPr>
              <a:buFont typeface="Arial" pitchFamily="34" charset="0"/>
              <a:buChar char="•"/>
            </a:pPr>
            <a:endParaRPr lang="en-US" sz="11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JAB KISEE CHEEZ KA IRAADA KARLEN TO USPE QAAYAM  RAHEN AUR  ISTEQAAMAT PAR RAHEN.</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RASOOL AUR MAHABR KI PAIRVI KARNI HAI, LADHAYEE JHAGDHE SE BACHNA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JAB ALLAH KISEE KO INAAM  NEIMAT DETA HAI TO WO TAB TAK NAHI  MILTA  JAB TAK  INSAN  NASHUKRI SE BACHA REHTA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DILON  ME  MOHABBAT  BHI ALLAH DAALTA HAI , LOGON KE DILON ME MOHABBAT BHI ALLAH DAALTA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ALLAH KE AHKAAM  KI HIFAZAT KARO , ALLAH  TUMHAARI HIFAZAT KAREGA.</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KAAMYAABI  SABR  KE SAATH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NEKIYA KARNE KE SAATH  ALLAH KE DEEN  KE LIYE MEHNAT KAREN , BAHAR NIKLEN.</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ZINDAGI KE HAR QADAM  PAR ALLAH AUR  RASOOL KO MUQADDAM  RAKHNA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HAMARE PAAS JITNA BHI MAAL HAI  ISME SE ALLAH KE LIYE BHI NIKALNA HAI.</a:t>
            </a:r>
          </a:p>
          <a:p>
            <a:endParaRPr lang="en-US" dirty="0" smtClean="0">
              <a:latin typeface="Arial Black" panose="020B0A04020102020204" pitchFamily="34" charset="0"/>
            </a:endParaRPr>
          </a:p>
          <a:p>
            <a:endParaRPr lang="en-US" dirty="0" smtClean="0">
              <a:latin typeface="Arial Black" panose="020B0A04020102020204" pitchFamily="34" charset="0"/>
            </a:endParaRPr>
          </a:p>
          <a:p>
            <a:r>
              <a:rPr lang="en-US" dirty="0" smtClean="0">
                <a:latin typeface="Arial Black" panose="020B0A04020102020204" pitchFamily="34" charset="0"/>
              </a:rPr>
              <a:t> </a:t>
            </a: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716665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55" y="51014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p:cNvSpPr txBox="1"/>
          <p:nvPr/>
        </p:nvSpPr>
        <p:spPr>
          <a:xfrm>
            <a:off x="1033273" y="666206"/>
            <a:ext cx="9463124" cy="4770537"/>
          </a:xfrm>
          <a:prstGeom prst="rect">
            <a:avLst/>
          </a:prstGeom>
          <a:noFill/>
        </p:spPr>
        <p:txBody>
          <a:bodyPr wrap="square" rtlCol="0">
            <a:spAutoFit/>
          </a:bodyPr>
          <a:lstStyle/>
          <a:p>
            <a:pPr>
              <a:buFont typeface="Arial" pitchFamily="34" charset="0"/>
              <a:buChar char="•"/>
            </a:pPr>
            <a:r>
              <a:rPr lang="en-US" sz="1600" b="1" dirty="0" smtClean="0">
                <a:latin typeface="Arial Black" panose="020B0A04020102020204" pitchFamily="34" charset="0"/>
              </a:rPr>
              <a:t>HARAAM CHEEZEN---</a:t>
            </a:r>
            <a:r>
              <a:rPr lang="en-US" sz="1400" b="1" dirty="0" smtClean="0">
                <a:latin typeface="Arial Black" panose="020B0A04020102020204" pitchFamily="34" charset="0"/>
              </a:rPr>
              <a:t>ALLAH  KE  SIWAAYE  KISEE  KO SHAREEK NA BANAO,  WAALDAIN KI NAFARMAANI,   MUFLISI KE DARR  SE AULAD KO MAAR DENA,  FAHASHI BAATEN KARNA, QATAL KARNA,  YATEEMO KA MAAL KHAANA,  NAJAAYEZ   TAREEQE APNANA.</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NAAP  TOL HISAAB SE KARNA.</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ALLAH SE KIYE GAYE WAADON KO POORA KARO.</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GHAR ME BARKAT KE LIYE QURAN KI MAJLIS AAM KAREN, SAB GHARWAALON KE SAATH.</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TANDRUSTI KI HAALAT ME SADQAH KARNA.</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FIRQA WARISI SE BACHEN.</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EK NEKI=10 NEKI SAWAAB</a:t>
            </a:r>
          </a:p>
          <a:p>
            <a:pPr>
              <a:buFont typeface="Arial" pitchFamily="34" charset="0"/>
              <a:buChar char="•"/>
            </a:pPr>
            <a:r>
              <a:rPr lang="en-US" sz="1400" b="1" dirty="0" smtClean="0">
                <a:latin typeface="Arial Black" panose="020B0A04020102020204" pitchFamily="34" charset="0"/>
              </a:rPr>
              <a:t>1 BURAAYI= 1BURAYI.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INSAAN MOMIN—GHALTI +SHARMINDAGI=MAAFI ,ASTAGHFAAR</a:t>
            </a:r>
          </a:p>
          <a:p>
            <a:pPr>
              <a:buFont typeface="Arial" pitchFamily="34" charset="0"/>
              <a:buChar char="•"/>
            </a:pPr>
            <a:r>
              <a:rPr lang="en-US" sz="1400" b="1" dirty="0" smtClean="0">
                <a:latin typeface="Arial Black" panose="020B0A04020102020204" pitchFamily="34" charset="0"/>
              </a:rPr>
              <a:t>SHATAAN—GHALTI=DHITAAYEE.</a:t>
            </a:r>
          </a:p>
          <a:p>
            <a:endParaRPr lang="en-US" dirty="0" smtClean="0">
              <a:latin typeface="Arial Black" panose="020B0A04020102020204" pitchFamily="34" charset="0"/>
            </a:endParaRPr>
          </a:p>
          <a:p>
            <a:endParaRPr lang="en-US" dirty="0" smtClean="0">
              <a:latin typeface="Arial Black" panose="020B0A04020102020204" pitchFamily="34" charset="0"/>
            </a:endParaRPr>
          </a:p>
        </p:txBody>
      </p:sp>
    </p:spTree>
    <p:extLst>
      <p:ext uri="{BB962C8B-B14F-4D97-AF65-F5344CB8AC3E}">
        <p14:creationId xmlns:p14="http://schemas.microsoft.com/office/powerpoint/2010/main" val="171552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2" y="679957"/>
            <a:ext cx="11588818"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p:cNvSpPr txBox="1"/>
          <p:nvPr/>
        </p:nvSpPr>
        <p:spPr>
          <a:xfrm>
            <a:off x="1380744" y="705394"/>
            <a:ext cx="8997696" cy="2862322"/>
          </a:xfrm>
          <a:prstGeom prst="rect">
            <a:avLst/>
          </a:prstGeom>
          <a:noFill/>
        </p:spPr>
        <p:txBody>
          <a:bodyPr wrap="square" rtlCol="0">
            <a:spAutoFit/>
          </a:bodyPr>
          <a:lstStyle/>
          <a:p>
            <a:pPr>
              <a:buFont typeface="Arial" pitchFamily="34" charset="0"/>
              <a:buChar char="•"/>
            </a:pPr>
            <a:r>
              <a:rPr lang="en-US" b="1" dirty="0" smtClean="0">
                <a:latin typeface="Arial Black" panose="020B0A04020102020204" pitchFamily="34" charset="0"/>
              </a:rPr>
              <a:t>AAARAF WAALE LOG---JO LOG JO QAYAMAT KE DIN DOZAKH AUR JANNAT KE DARMIYAN KHADHE HONGE,JANNAT KI UMMEED RAKHENGE,JINKE BUR AAMAAL AUR ACHCHE AMAAL BARABAR HONGE,ISLIYE CHOTEE </a:t>
            </a:r>
            <a:r>
              <a:rPr lang="en-US" b="1" dirty="0" err="1" smtClean="0">
                <a:latin typeface="Arial Black" panose="020B0A04020102020204" pitchFamily="34" charset="0"/>
              </a:rPr>
              <a:t>CHOTEE</a:t>
            </a:r>
            <a:r>
              <a:rPr lang="en-US" b="1" dirty="0" smtClean="0">
                <a:latin typeface="Arial Black" panose="020B0A04020102020204" pitchFamily="34" charset="0"/>
              </a:rPr>
              <a:t> NEKIYON KO BHI NA CHODHIYE</a:t>
            </a:r>
          </a:p>
          <a:p>
            <a:pPr>
              <a:buFont typeface="Arial" pitchFamily="34" charset="0"/>
              <a:buChar char="•"/>
            </a:pPr>
            <a:endParaRPr lang="en-US" b="1" dirty="0" smtClean="0">
              <a:latin typeface="Arial Black" panose="020B0A04020102020204" pitchFamily="34" charset="0"/>
            </a:endParaRPr>
          </a:p>
          <a:p>
            <a:pPr>
              <a:buFont typeface="Arial" pitchFamily="34" charset="0"/>
              <a:buChar char="•"/>
            </a:pPr>
            <a:endParaRPr lang="en-US" b="1" dirty="0" smtClean="0">
              <a:latin typeface="Arial Black" panose="020B0A04020102020204" pitchFamily="34" charset="0"/>
            </a:endParaRPr>
          </a:p>
          <a:p>
            <a:pPr>
              <a:buFont typeface="Arial" pitchFamily="34" charset="0"/>
              <a:buChar char="•"/>
            </a:pPr>
            <a:r>
              <a:rPr lang="en-US" b="1" dirty="0" smtClean="0">
                <a:latin typeface="Arial Black" panose="020B0A04020102020204" pitchFamily="34" charset="0"/>
              </a:rPr>
              <a:t>CHUP </a:t>
            </a:r>
            <a:r>
              <a:rPr lang="en-US" b="1" dirty="0" err="1" smtClean="0">
                <a:latin typeface="Arial Black" panose="020B0A04020102020204" pitchFamily="34" charset="0"/>
              </a:rPr>
              <a:t>CHUP</a:t>
            </a:r>
            <a:r>
              <a:rPr lang="en-US" b="1" dirty="0" smtClean="0">
                <a:latin typeface="Arial Black" panose="020B0A04020102020204" pitchFamily="34" charset="0"/>
              </a:rPr>
              <a:t> KE RO </a:t>
            </a:r>
            <a:r>
              <a:rPr lang="en-US" b="1" dirty="0" err="1" smtClean="0">
                <a:latin typeface="Arial Black" panose="020B0A04020102020204" pitchFamily="34" charset="0"/>
              </a:rPr>
              <a:t>RO</a:t>
            </a:r>
            <a:r>
              <a:rPr lang="en-US" b="1" dirty="0" smtClean="0">
                <a:latin typeface="Arial Black" panose="020B0A04020102020204" pitchFamily="34" charset="0"/>
              </a:rPr>
              <a:t> KE GIDHGIDHA KE ALLAH SE MANGEN</a:t>
            </a:r>
          </a:p>
          <a:p>
            <a:pPr>
              <a:buFont typeface="Arial" pitchFamily="34" charset="0"/>
              <a:buChar char="•"/>
            </a:pPr>
            <a:endParaRPr lang="en-US" b="1" dirty="0" smtClean="0">
              <a:latin typeface="Arial Black" panose="020B0A04020102020204" pitchFamily="34" charset="0"/>
            </a:endParaRPr>
          </a:p>
          <a:p>
            <a:endParaRPr lang="en-US" b="1" dirty="0" smtClean="0">
              <a:latin typeface="Arial Black" panose="020B0A04020102020204" pitchFamily="34" charset="0"/>
            </a:endParaRPr>
          </a:p>
          <a:p>
            <a:pPr>
              <a:buFont typeface="Arial" pitchFamily="34" charset="0"/>
              <a:buChar char="•"/>
            </a:pPr>
            <a:r>
              <a:rPr lang="en-US" b="1" dirty="0" smtClean="0">
                <a:latin typeface="Arial Black" panose="020B0A04020102020204" pitchFamily="34" charset="0"/>
              </a:rPr>
              <a:t>NAAP TOL ME SAHI HISAAB RAKHNA</a:t>
            </a:r>
            <a:endParaRPr lang="en-US" b="1" dirty="0">
              <a:latin typeface="Arial Black" panose="020B0A04020102020204" pitchFamily="34" charset="0"/>
            </a:endParaRPr>
          </a:p>
        </p:txBody>
      </p:sp>
    </p:spTree>
    <p:extLst>
      <p:ext uri="{BB962C8B-B14F-4D97-AF65-F5344CB8AC3E}">
        <p14:creationId xmlns:p14="http://schemas.microsoft.com/office/powerpoint/2010/main" val="260920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2" y="693019"/>
            <a:ext cx="11236437" cy="5643211"/>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7" name="TextBox 6"/>
          <p:cNvSpPr txBox="1"/>
          <p:nvPr/>
        </p:nvSpPr>
        <p:spPr>
          <a:xfrm>
            <a:off x="5422392" y="856972"/>
            <a:ext cx="3803904" cy="461665"/>
          </a:xfrm>
          <a:prstGeom prst="rect">
            <a:avLst/>
          </a:prstGeom>
          <a:noFill/>
        </p:spPr>
        <p:txBody>
          <a:bodyPr wrap="square" rtlCol="0">
            <a:spAutoFit/>
          </a:bodyPr>
          <a:lstStyle/>
          <a:p>
            <a:r>
              <a:rPr lang="en-US" sz="2400" dirty="0">
                <a:latin typeface="Arial Black" panose="020B0A04020102020204" pitchFamily="34" charset="0"/>
              </a:rPr>
              <a:t>JUZ 6</a:t>
            </a:r>
          </a:p>
        </p:txBody>
      </p:sp>
      <p:sp>
        <p:nvSpPr>
          <p:cNvPr id="11" name="TextBox 10">
            <a:extLst>
              <a:ext uri="{FF2B5EF4-FFF2-40B4-BE49-F238E27FC236}">
                <a16:creationId xmlns:a16="http://schemas.microsoft.com/office/drawing/2014/main" id="{2AB60699-AE98-44F6-9BA4-B6EADD71661C}"/>
              </a:ext>
            </a:extLst>
          </p:cNvPr>
          <p:cNvSpPr txBox="1"/>
          <p:nvPr/>
        </p:nvSpPr>
        <p:spPr>
          <a:xfrm>
            <a:off x="1483243" y="1318637"/>
            <a:ext cx="9387538" cy="5355312"/>
          </a:xfrm>
          <a:prstGeom prst="rect">
            <a:avLst/>
          </a:prstGeom>
          <a:noFill/>
        </p:spPr>
        <p:txBody>
          <a:bodyPr wrap="square" rtlCol="0">
            <a:spAutoFit/>
          </a:bodyPr>
          <a:lstStyle/>
          <a:p>
            <a:r>
              <a:rPr lang="en-IN" dirty="0">
                <a:latin typeface="Arial Black" panose="020B0A04020102020204" pitchFamily="34" charset="0"/>
              </a:rPr>
              <a:t>1.Surah </a:t>
            </a:r>
            <a:r>
              <a:rPr lang="en-IN" dirty="0" err="1">
                <a:latin typeface="Arial Black" panose="020B0A04020102020204" pitchFamily="34" charset="0"/>
              </a:rPr>
              <a:t>nisa</a:t>
            </a:r>
            <a:r>
              <a:rPr lang="en-IN" dirty="0">
                <a:latin typeface="Arial Black" panose="020B0A04020102020204" pitchFamily="34" charset="0"/>
              </a:rPr>
              <a:t> </a:t>
            </a:r>
            <a:r>
              <a:rPr lang="en-IN" dirty="0" err="1">
                <a:latin typeface="Arial Black" panose="020B0A04020102020204" pitchFamily="34" charset="0"/>
              </a:rPr>
              <a:t>ayat</a:t>
            </a:r>
            <a:r>
              <a:rPr lang="en-IN" dirty="0">
                <a:latin typeface="Arial Black" panose="020B0A04020102020204" pitchFamily="34" charset="0"/>
              </a:rPr>
              <a:t> no.148….162 In </a:t>
            </a:r>
            <a:r>
              <a:rPr lang="en-IN" dirty="0" err="1">
                <a:latin typeface="Arial Black" panose="020B0A04020102020204" pitchFamily="34" charset="0"/>
              </a:rPr>
              <a:t>ayatoon</a:t>
            </a:r>
            <a:r>
              <a:rPr lang="en-IN" dirty="0">
                <a:latin typeface="Arial Black" panose="020B0A04020102020204" pitchFamily="34" charset="0"/>
              </a:rPr>
              <a:t> me </a:t>
            </a:r>
            <a:r>
              <a:rPr lang="en-IN" dirty="0" err="1">
                <a:latin typeface="Arial Black" panose="020B0A04020102020204" pitchFamily="34" charset="0"/>
              </a:rPr>
              <a:t>behtareen</a:t>
            </a:r>
            <a:r>
              <a:rPr lang="en-IN" dirty="0">
                <a:latin typeface="Arial Black" panose="020B0A04020102020204" pitchFamily="34" charset="0"/>
              </a:rPr>
              <a:t> </a:t>
            </a:r>
            <a:r>
              <a:rPr lang="en-IN" dirty="0" err="1">
                <a:latin typeface="Arial Black" panose="020B0A04020102020204" pitchFamily="34" charset="0"/>
              </a:rPr>
              <a:t>aqlaaq</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taleem</a:t>
            </a:r>
            <a:r>
              <a:rPr lang="en-IN" dirty="0">
                <a:latin typeface="Arial Black" panose="020B0A04020102020204" pitchFamily="34" charset="0"/>
              </a:rPr>
              <a:t> di </a:t>
            </a:r>
            <a:r>
              <a:rPr lang="en-IN" dirty="0" err="1">
                <a:latin typeface="Arial Black" panose="020B0A04020102020204" pitchFamily="34" charset="0"/>
              </a:rPr>
              <a:t>jarahi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.Allah per </a:t>
            </a:r>
            <a:r>
              <a:rPr lang="en-IN" dirty="0" err="1">
                <a:latin typeface="Arial Black" panose="020B0A04020102020204" pitchFamily="34" charset="0"/>
              </a:rPr>
              <a:t>iman</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Aap</a:t>
            </a:r>
            <a:r>
              <a:rPr lang="en-IN" dirty="0">
                <a:latin typeface="Arial Black" panose="020B0A04020102020204" pitchFamily="34" charset="0"/>
              </a:rPr>
              <a:t> SAW per </a:t>
            </a:r>
            <a:r>
              <a:rPr lang="en-IN" dirty="0" err="1">
                <a:latin typeface="Arial Black" panose="020B0A04020102020204" pitchFamily="34" charset="0"/>
              </a:rPr>
              <a:t>iman</a:t>
            </a:r>
            <a:r>
              <a:rPr lang="en-IN" dirty="0">
                <a:latin typeface="Arial Black" panose="020B0A04020102020204" pitchFamily="34" charset="0"/>
              </a:rPr>
              <a:t>.</a:t>
            </a:r>
          </a:p>
          <a:p>
            <a:r>
              <a:rPr lang="en-IN" dirty="0">
                <a:latin typeface="Arial Black" panose="020B0A04020102020204" pitchFamily="34" charset="0"/>
              </a:rPr>
              <a:t>2.Bani Israel ne </a:t>
            </a:r>
            <a:r>
              <a:rPr lang="en-IN" dirty="0" err="1">
                <a:latin typeface="Arial Black" panose="020B0A04020102020204" pitchFamily="34" charset="0"/>
              </a:rPr>
              <a:t>wada</a:t>
            </a:r>
            <a:r>
              <a:rPr lang="en-IN" dirty="0">
                <a:latin typeface="Arial Black" panose="020B0A04020102020204" pitchFamily="34" charset="0"/>
              </a:rPr>
              <a:t> </a:t>
            </a:r>
            <a:r>
              <a:rPr lang="en-IN" dirty="0" err="1">
                <a:latin typeface="Arial Black" panose="020B0A04020102020204" pitchFamily="34" charset="0"/>
              </a:rPr>
              <a:t>kilaafi</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tu</a:t>
            </a:r>
            <a:r>
              <a:rPr lang="en-IN" dirty="0">
                <a:latin typeface="Arial Black" panose="020B0A04020102020204" pitchFamily="34" charset="0"/>
              </a:rPr>
              <a:t> Allah ne mohar </a:t>
            </a:r>
            <a:r>
              <a:rPr lang="en-IN" dirty="0" err="1">
                <a:latin typeface="Arial Black" panose="020B0A04020102020204" pitchFamily="34" charset="0"/>
              </a:rPr>
              <a:t>laga</a:t>
            </a:r>
            <a:r>
              <a:rPr lang="en-IN" dirty="0">
                <a:latin typeface="Arial Black" panose="020B0A04020102020204" pitchFamily="34" charset="0"/>
              </a:rPr>
              <a:t> </a:t>
            </a:r>
            <a:r>
              <a:rPr lang="en-IN" dirty="0" err="1">
                <a:latin typeface="Arial Black" panose="020B0A04020102020204" pitchFamily="34" charset="0"/>
              </a:rPr>
              <a:t>diya</a:t>
            </a:r>
            <a:r>
              <a:rPr lang="en-IN" dirty="0">
                <a:latin typeface="Arial Black" panose="020B0A04020102020204" pitchFamily="34" charset="0"/>
              </a:rPr>
              <a:t> </a:t>
            </a:r>
            <a:r>
              <a:rPr lang="en-IN" dirty="0" err="1">
                <a:latin typeface="Arial Black" panose="020B0A04020102020204" pitchFamily="34" charset="0"/>
              </a:rPr>
              <a:t>kyunki</a:t>
            </a:r>
            <a:r>
              <a:rPr lang="en-IN" dirty="0">
                <a:latin typeface="Arial Black" panose="020B0A04020102020204" pitchFamily="34" charset="0"/>
              </a:rPr>
              <a:t> </a:t>
            </a:r>
            <a:r>
              <a:rPr lang="en-IN" dirty="0" err="1">
                <a:latin typeface="Arial Black" panose="020B0A04020102020204" pitchFamily="34" charset="0"/>
              </a:rPr>
              <a:t>unhu</a:t>
            </a:r>
            <a:r>
              <a:rPr lang="en-IN" dirty="0">
                <a:latin typeface="Arial Black" panose="020B0A04020102020204" pitchFamily="34" charset="0"/>
              </a:rPr>
              <a:t> ne Allah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Ahad</a:t>
            </a:r>
            <a:r>
              <a:rPr lang="en-IN" dirty="0">
                <a:latin typeface="Arial Black" panose="020B0A04020102020204" pitchFamily="34" charset="0"/>
              </a:rPr>
              <a:t> ko </a:t>
            </a:r>
            <a:r>
              <a:rPr lang="en-IN" dirty="0" err="1">
                <a:latin typeface="Arial Black" panose="020B0A04020102020204" pitchFamily="34" charset="0"/>
              </a:rPr>
              <a:t>toda,Allah</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Ayatoon</a:t>
            </a:r>
            <a:r>
              <a:rPr lang="en-IN" dirty="0">
                <a:latin typeface="Arial Black" panose="020B0A04020102020204" pitchFamily="34" charset="0"/>
              </a:rPr>
              <a:t> ka kufr </a:t>
            </a:r>
            <a:r>
              <a:rPr lang="en-IN" dirty="0" err="1">
                <a:latin typeface="Arial Black" panose="020B0A04020102020204" pitchFamily="34" charset="0"/>
              </a:rPr>
              <a:t>kiya</a:t>
            </a:r>
            <a:r>
              <a:rPr lang="en-IN" dirty="0">
                <a:latin typeface="Arial Black" panose="020B0A04020102020204" pitchFamily="34" charset="0"/>
              </a:rPr>
              <a:t>, </a:t>
            </a:r>
            <a:r>
              <a:rPr lang="en-IN" dirty="0" err="1">
                <a:latin typeface="Arial Black" panose="020B0A04020102020204" pitchFamily="34" charset="0"/>
              </a:rPr>
              <a:t>Ambiyaon</a:t>
            </a:r>
            <a:r>
              <a:rPr lang="en-IN" dirty="0">
                <a:latin typeface="Arial Black" panose="020B0A04020102020204" pitchFamily="34" charset="0"/>
              </a:rPr>
              <a:t> ka </a:t>
            </a:r>
            <a:r>
              <a:rPr lang="en-IN" dirty="0" err="1">
                <a:latin typeface="Arial Black" panose="020B0A04020102020204" pitchFamily="34" charset="0"/>
              </a:rPr>
              <a:t>na</a:t>
            </a:r>
            <a:r>
              <a:rPr lang="en-IN" dirty="0">
                <a:latin typeface="Arial Black" panose="020B0A04020102020204" pitchFamily="34" charset="0"/>
              </a:rPr>
              <a:t> </a:t>
            </a:r>
            <a:r>
              <a:rPr lang="en-IN" dirty="0" err="1">
                <a:latin typeface="Arial Black" panose="020B0A04020102020204" pitchFamily="34" charset="0"/>
              </a:rPr>
              <a:t>haq</a:t>
            </a:r>
            <a:r>
              <a:rPr lang="en-IN" dirty="0">
                <a:latin typeface="Arial Black" panose="020B0A04020102020204" pitchFamily="34" charset="0"/>
              </a:rPr>
              <a:t> </a:t>
            </a:r>
            <a:r>
              <a:rPr lang="en-IN" dirty="0" err="1">
                <a:latin typeface="Arial Black" panose="020B0A04020102020204" pitchFamily="34" charset="0"/>
              </a:rPr>
              <a:t>qatl</a:t>
            </a:r>
            <a:r>
              <a:rPr lang="en-IN" dirty="0">
                <a:latin typeface="Arial Black" panose="020B0A04020102020204" pitchFamily="34" charset="0"/>
              </a:rPr>
              <a:t> </a:t>
            </a:r>
            <a:r>
              <a:rPr lang="en-IN" dirty="0" err="1">
                <a:latin typeface="Arial Black" panose="020B0A04020102020204" pitchFamily="34" charset="0"/>
              </a:rPr>
              <a:t>kiya</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inke</a:t>
            </a:r>
            <a:r>
              <a:rPr lang="en-IN" dirty="0">
                <a:latin typeface="Arial Black" panose="020B0A04020102020204" pitchFamily="34" charset="0"/>
              </a:rPr>
              <a:t> kufr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wajeh</a:t>
            </a:r>
            <a:r>
              <a:rPr lang="en-IN" dirty="0">
                <a:latin typeface="Arial Black" panose="020B0A04020102020204" pitchFamily="34" charset="0"/>
              </a:rPr>
              <a:t> se Allah ne mohar </a:t>
            </a:r>
            <a:r>
              <a:rPr lang="en-IN" dirty="0" err="1">
                <a:latin typeface="Arial Black" panose="020B0A04020102020204" pitchFamily="34" charset="0"/>
              </a:rPr>
              <a:t>lagade</a:t>
            </a:r>
            <a:r>
              <a:rPr lang="en-IN" dirty="0">
                <a:latin typeface="Arial Black" panose="020B0A04020102020204" pitchFamily="34" charset="0"/>
              </a:rPr>
              <a:t>.</a:t>
            </a:r>
          </a:p>
          <a:p>
            <a:r>
              <a:rPr lang="en-IN" dirty="0">
                <a:latin typeface="Arial Black" panose="020B0A04020102020204" pitchFamily="34" charset="0"/>
              </a:rPr>
              <a:t>3.Hazrat Maryam as per </a:t>
            </a:r>
            <a:r>
              <a:rPr lang="en-IN" dirty="0" err="1">
                <a:latin typeface="Arial Black" panose="020B0A04020102020204" pitchFamily="34" charset="0"/>
              </a:rPr>
              <a:t>buhtaan</a:t>
            </a:r>
            <a:r>
              <a:rPr lang="en-IN" dirty="0">
                <a:latin typeface="Arial Black" panose="020B0A04020102020204" pitchFamily="34" charset="0"/>
              </a:rPr>
              <a:t>, Isa as ka </a:t>
            </a:r>
            <a:r>
              <a:rPr lang="en-IN" dirty="0" err="1">
                <a:latin typeface="Arial Black" panose="020B0A04020102020204" pitchFamily="34" charset="0"/>
              </a:rPr>
              <a:t>qatl</a:t>
            </a:r>
            <a:r>
              <a:rPr lang="en-IN" dirty="0">
                <a:latin typeface="Arial Black" panose="020B0A04020102020204" pitchFamily="34" charset="0"/>
              </a:rPr>
              <a:t>.</a:t>
            </a:r>
          </a:p>
          <a:p>
            <a:r>
              <a:rPr lang="en-IN" dirty="0">
                <a:latin typeface="Arial Black" panose="020B0A04020102020204" pitchFamily="34" charset="0"/>
              </a:rPr>
              <a:t>4.Allah </a:t>
            </a:r>
            <a:r>
              <a:rPr lang="en-IN" dirty="0" err="1">
                <a:latin typeface="Arial Black" panose="020B0A04020102020204" pitchFamily="34" charset="0"/>
              </a:rPr>
              <a:t>taala</a:t>
            </a:r>
            <a:r>
              <a:rPr lang="en-IN" dirty="0">
                <a:latin typeface="Arial Black" panose="020B0A04020102020204" pitchFamily="34" charset="0"/>
              </a:rPr>
              <a:t> </a:t>
            </a:r>
            <a:r>
              <a:rPr lang="en-IN" dirty="0" err="1">
                <a:latin typeface="Arial Black" panose="020B0A04020102020204" pitchFamily="34" charset="0"/>
              </a:rPr>
              <a:t>burae</a:t>
            </a:r>
            <a:r>
              <a:rPr lang="en-IN" dirty="0">
                <a:latin typeface="Arial Black" panose="020B0A04020102020204" pitchFamily="34" charset="0"/>
              </a:rPr>
              <a:t> </a:t>
            </a:r>
            <a:r>
              <a:rPr lang="en-IN" dirty="0" err="1">
                <a:latin typeface="Arial Black" panose="020B0A04020102020204" pitchFamily="34" charset="0"/>
              </a:rPr>
              <a:t>ku</a:t>
            </a:r>
            <a:r>
              <a:rPr lang="en-IN" dirty="0">
                <a:latin typeface="Arial Black" panose="020B0A04020102020204" pitchFamily="34" charset="0"/>
              </a:rPr>
              <a:t> </a:t>
            </a:r>
            <a:r>
              <a:rPr lang="en-IN" dirty="0" err="1">
                <a:latin typeface="Arial Black" panose="020B0A04020102020204" pitchFamily="34" charset="0"/>
              </a:rPr>
              <a:t>pasand</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kartey</a:t>
            </a:r>
            <a:r>
              <a:rPr lang="en-IN" dirty="0">
                <a:latin typeface="Arial Black" panose="020B0A04020102020204" pitchFamily="34" charset="0"/>
              </a:rPr>
              <a:t> </a:t>
            </a:r>
            <a:r>
              <a:rPr lang="en-IN" dirty="0" err="1">
                <a:latin typeface="Arial Black" panose="020B0A04020102020204" pitchFamily="34" charset="0"/>
              </a:rPr>
              <a:t>chahey</a:t>
            </a:r>
            <a:r>
              <a:rPr lang="en-IN" dirty="0">
                <a:latin typeface="Arial Black" panose="020B0A04020102020204" pitchFamily="34" charset="0"/>
              </a:rPr>
              <a:t> </a:t>
            </a:r>
            <a:r>
              <a:rPr lang="en-IN" dirty="0" err="1">
                <a:latin typeface="Arial Black" panose="020B0A04020102020204" pitchFamily="34" charset="0"/>
              </a:rPr>
              <a:t>woh</a:t>
            </a:r>
            <a:r>
              <a:rPr lang="en-IN" dirty="0">
                <a:latin typeface="Arial Black" panose="020B0A04020102020204" pitchFamily="34" charset="0"/>
              </a:rPr>
              <a:t> </a:t>
            </a:r>
            <a:r>
              <a:rPr lang="en-IN" dirty="0" err="1">
                <a:latin typeface="Arial Black" panose="020B0A04020102020204" pitchFamily="34" charset="0"/>
              </a:rPr>
              <a:t>aml</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ho,sooch</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ho </a:t>
            </a:r>
            <a:r>
              <a:rPr lang="en-IN" dirty="0" err="1">
                <a:latin typeface="Arial Black" panose="020B0A04020102020204" pitchFamily="34" charset="0"/>
              </a:rPr>
              <a:t>ya</a:t>
            </a:r>
            <a:r>
              <a:rPr lang="en-IN" dirty="0">
                <a:latin typeface="Arial Black" panose="020B0A04020102020204" pitchFamily="34" charset="0"/>
              </a:rPr>
              <a:t> </a:t>
            </a:r>
            <a:r>
              <a:rPr lang="en-IN" dirty="0" err="1">
                <a:latin typeface="Arial Black" panose="020B0A04020102020204" pitchFamily="34" charset="0"/>
              </a:rPr>
              <a:t>aqal</a:t>
            </a:r>
            <a:r>
              <a:rPr lang="en-IN" dirty="0">
                <a:latin typeface="Arial Black" panose="020B0A04020102020204" pitchFamily="34" charset="0"/>
              </a:rPr>
              <a:t>.</a:t>
            </a:r>
          </a:p>
          <a:p>
            <a:r>
              <a:rPr lang="en-IN" dirty="0">
                <a:latin typeface="Arial Black" panose="020B0A04020102020204" pitchFamily="34" charset="0"/>
              </a:rPr>
              <a:t>5.Allah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madad</a:t>
            </a:r>
            <a:r>
              <a:rPr lang="en-IN" dirty="0">
                <a:latin typeface="Arial Black" panose="020B0A04020102020204" pitchFamily="34" charset="0"/>
              </a:rPr>
              <a:t> </a:t>
            </a:r>
            <a:r>
              <a:rPr lang="en-IN" dirty="0" err="1">
                <a:latin typeface="Arial Black" panose="020B0A04020102020204" pitchFamily="34" charset="0"/>
              </a:rPr>
              <a:t>mehnat</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koshish</a:t>
            </a:r>
            <a:r>
              <a:rPr lang="en-IN" dirty="0">
                <a:latin typeface="Arial Black" panose="020B0A04020102020204" pitchFamily="34" charset="0"/>
              </a:rPr>
              <a:t> se </a:t>
            </a:r>
            <a:r>
              <a:rPr lang="en-IN" dirty="0" err="1">
                <a:latin typeface="Arial Black" panose="020B0A04020102020204" pitchFamily="34" charset="0"/>
              </a:rPr>
              <a:t>aate</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nek</a:t>
            </a:r>
            <a:r>
              <a:rPr lang="en-IN" dirty="0">
                <a:latin typeface="Arial Black" panose="020B0A04020102020204" pitchFamily="34" charset="0"/>
              </a:rPr>
              <a:t> </a:t>
            </a:r>
            <a:r>
              <a:rPr lang="en-IN" dirty="0" err="1">
                <a:latin typeface="Arial Black" panose="020B0A04020102020204" pitchFamily="34" charset="0"/>
              </a:rPr>
              <a:t>kaam</a:t>
            </a:r>
            <a:r>
              <a:rPr lang="en-IN" dirty="0">
                <a:latin typeface="Arial Black" panose="020B0A04020102020204" pitchFamily="34" charset="0"/>
              </a:rPr>
              <a:t> </a:t>
            </a:r>
            <a:r>
              <a:rPr lang="en-IN" dirty="0" err="1">
                <a:latin typeface="Arial Black" panose="020B0A04020102020204" pitchFamily="34" charset="0"/>
              </a:rPr>
              <a:t>taqwa</a:t>
            </a:r>
            <a:r>
              <a:rPr lang="en-IN" dirty="0">
                <a:latin typeface="Arial Black" panose="020B0A04020102020204" pitchFamily="34" charset="0"/>
              </a:rPr>
              <a:t> </a:t>
            </a:r>
            <a:r>
              <a:rPr lang="en-IN" dirty="0" err="1">
                <a:latin typeface="Arial Black" panose="020B0A04020102020204" pitchFamily="34" charset="0"/>
              </a:rPr>
              <a:t>waloon</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qubool</a:t>
            </a:r>
            <a:r>
              <a:rPr lang="en-IN" dirty="0">
                <a:latin typeface="Arial Black" panose="020B0A04020102020204" pitchFamily="34" charset="0"/>
              </a:rPr>
              <a:t> </a:t>
            </a:r>
            <a:r>
              <a:rPr lang="en-IN" dirty="0" err="1">
                <a:latin typeface="Arial Black" panose="020B0A04020102020204" pitchFamily="34" charset="0"/>
              </a:rPr>
              <a:t>hotey</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6.Mohsineen </a:t>
            </a:r>
            <a:r>
              <a:rPr lang="en-IN" dirty="0" err="1">
                <a:latin typeface="Arial Black" panose="020B0A04020102020204" pitchFamily="34" charset="0"/>
              </a:rPr>
              <a:t>bandoon</a:t>
            </a:r>
            <a:r>
              <a:rPr lang="en-IN" dirty="0">
                <a:latin typeface="Arial Black" panose="020B0A04020102020204" pitchFamily="34" charset="0"/>
              </a:rPr>
              <a:t> se Allah </a:t>
            </a:r>
            <a:r>
              <a:rPr lang="en-IN" dirty="0" err="1">
                <a:latin typeface="Arial Black" panose="020B0A04020102020204" pitchFamily="34" charset="0"/>
              </a:rPr>
              <a:t>mohabbat</a:t>
            </a:r>
            <a:r>
              <a:rPr lang="en-IN" dirty="0">
                <a:latin typeface="Arial Black" panose="020B0A04020102020204" pitchFamily="34" charset="0"/>
              </a:rPr>
              <a:t> </a:t>
            </a:r>
            <a:r>
              <a:rPr lang="en-IN" dirty="0" err="1">
                <a:latin typeface="Arial Black" panose="020B0A04020102020204" pitchFamily="34" charset="0"/>
              </a:rPr>
              <a:t>rakhta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7.Iman </a:t>
            </a:r>
            <a:r>
              <a:rPr lang="en-IN" dirty="0" err="1">
                <a:latin typeface="Arial Black" panose="020B0A04020102020204" pitchFamily="34" charset="0"/>
              </a:rPr>
              <a:t>waloon</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liye</a:t>
            </a:r>
            <a:r>
              <a:rPr lang="en-IN" dirty="0">
                <a:latin typeface="Arial Black" panose="020B0A04020102020204" pitchFamily="34" charset="0"/>
              </a:rPr>
              <a:t> </a:t>
            </a:r>
            <a:r>
              <a:rPr lang="en-IN" dirty="0" err="1">
                <a:latin typeface="Arial Black" panose="020B0A04020102020204" pitchFamily="34" charset="0"/>
              </a:rPr>
              <a:t>ajre</a:t>
            </a:r>
            <a:r>
              <a:rPr lang="en-IN" dirty="0">
                <a:latin typeface="Arial Black" panose="020B0A04020102020204" pitchFamily="34" charset="0"/>
              </a:rPr>
              <a:t> </a:t>
            </a:r>
            <a:r>
              <a:rPr lang="en-IN" dirty="0" err="1">
                <a:latin typeface="Arial Black" panose="020B0A04020102020204" pitchFamily="34" charset="0"/>
              </a:rPr>
              <a:t>azeem</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8.Kalah wo </a:t>
            </a:r>
            <a:r>
              <a:rPr lang="en-IN" dirty="0" err="1">
                <a:latin typeface="Arial Black" panose="020B0A04020102020204" pitchFamily="34" charset="0"/>
              </a:rPr>
              <a:t>shaqs</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jis</a:t>
            </a:r>
            <a:r>
              <a:rPr lang="en-IN" dirty="0">
                <a:latin typeface="Arial Black" panose="020B0A04020102020204" pitchFamily="34" charset="0"/>
              </a:rPr>
              <a:t> ka </a:t>
            </a:r>
            <a:r>
              <a:rPr lang="en-IN" dirty="0" err="1">
                <a:latin typeface="Arial Black" panose="020B0A04020102020204" pitchFamily="34" charset="0"/>
              </a:rPr>
              <a:t>na</a:t>
            </a:r>
            <a:r>
              <a:rPr lang="en-IN" dirty="0">
                <a:latin typeface="Arial Black" panose="020B0A04020102020204" pitchFamily="34" charset="0"/>
              </a:rPr>
              <a:t> koi </a:t>
            </a:r>
            <a:r>
              <a:rPr lang="en-IN" dirty="0" err="1">
                <a:latin typeface="Arial Black" panose="020B0A04020102020204" pitchFamily="34" charset="0"/>
              </a:rPr>
              <a:t>baap</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na</a:t>
            </a:r>
            <a:r>
              <a:rPr lang="en-IN" dirty="0">
                <a:latin typeface="Arial Black" panose="020B0A04020102020204" pitchFamily="34" charset="0"/>
              </a:rPr>
              <a:t> koi </a:t>
            </a:r>
            <a:r>
              <a:rPr lang="en-IN" dirty="0" err="1">
                <a:latin typeface="Arial Black" panose="020B0A04020102020204" pitchFamily="34" charset="0"/>
              </a:rPr>
              <a:t>aulaad</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9.Haraam </a:t>
            </a:r>
            <a:r>
              <a:rPr lang="en-IN" dirty="0" err="1">
                <a:latin typeface="Arial Black" panose="020B0A04020102020204" pitchFamily="34" charset="0"/>
              </a:rPr>
              <a:t>janwar</a:t>
            </a:r>
            <a:r>
              <a:rPr lang="en-IN" dirty="0">
                <a:latin typeface="Arial Black" panose="020B0A04020102020204" pitchFamily="34" charset="0"/>
              </a:rPr>
              <a:t> </a:t>
            </a:r>
            <a:r>
              <a:rPr lang="en-IN" dirty="0" err="1">
                <a:latin typeface="Arial Black" panose="020B0A04020102020204" pitchFamily="34" charset="0"/>
              </a:rPr>
              <a:t>jaise</a:t>
            </a:r>
            <a:r>
              <a:rPr lang="en-IN" dirty="0">
                <a:latin typeface="Arial Black" panose="020B0A04020102020204" pitchFamily="34" charset="0"/>
              </a:rPr>
              <a:t> </a:t>
            </a:r>
            <a:r>
              <a:rPr lang="en-IN" dirty="0" err="1">
                <a:latin typeface="Arial Black" panose="020B0A04020102020204" pitchFamily="34" charset="0"/>
              </a:rPr>
              <a:t>murdaar,khoon,khinzeer</a:t>
            </a:r>
            <a:r>
              <a:rPr lang="en-IN" dirty="0">
                <a:latin typeface="Arial Black" panose="020B0A04020102020204" pitchFamily="34" charset="0"/>
              </a:rPr>
              <a:t> ka </a:t>
            </a:r>
            <a:r>
              <a:rPr lang="en-IN" dirty="0" err="1">
                <a:latin typeface="Arial Black" panose="020B0A04020102020204" pitchFamily="34" charset="0"/>
              </a:rPr>
              <a:t>ghost,Allah</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alawa</a:t>
            </a:r>
            <a:r>
              <a:rPr lang="en-IN" dirty="0">
                <a:latin typeface="Arial Black" panose="020B0A04020102020204" pitchFamily="34" charset="0"/>
              </a:rPr>
              <a:t> </a:t>
            </a:r>
            <a:r>
              <a:rPr lang="en-IN" dirty="0" err="1">
                <a:latin typeface="Arial Black" panose="020B0A04020102020204" pitchFamily="34" charset="0"/>
              </a:rPr>
              <a:t>kisi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naam se </a:t>
            </a:r>
            <a:r>
              <a:rPr lang="en-IN" dirty="0" err="1">
                <a:latin typeface="Arial Black" panose="020B0A04020102020204" pitchFamily="34" charset="0"/>
              </a:rPr>
              <a:t>zubah</a:t>
            </a:r>
            <a:r>
              <a:rPr lang="en-IN" dirty="0">
                <a:latin typeface="Arial Black" panose="020B0A04020102020204" pitchFamily="34" charset="0"/>
              </a:rPr>
              <a:t> </a:t>
            </a:r>
            <a:r>
              <a:rPr lang="en-IN" dirty="0" err="1">
                <a:latin typeface="Arial Black" panose="020B0A04020102020204" pitchFamily="34" charset="0"/>
              </a:rPr>
              <a:t>karna,Gala</a:t>
            </a:r>
            <a:r>
              <a:rPr lang="en-IN" dirty="0">
                <a:latin typeface="Arial Black" panose="020B0A04020102020204" pitchFamily="34" charset="0"/>
              </a:rPr>
              <a:t> </a:t>
            </a:r>
            <a:r>
              <a:rPr lang="en-IN" dirty="0" err="1">
                <a:latin typeface="Arial Black" panose="020B0A04020102020204" pitchFamily="34" charset="0"/>
              </a:rPr>
              <a:t>ghuth</a:t>
            </a:r>
            <a:r>
              <a:rPr lang="en-IN" dirty="0">
                <a:latin typeface="Arial Black" panose="020B0A04020102020204" pitchFamily="34" charset="0"/>
              </a:rPr>
              <a:t> </a:t>
            </a:r>
            <a:r>
              <a:rPr lang="en-IN" dirty="0" err="1">
                <a:latin typeface="Arial Black" panose="020B0A04020102020204" pitchFamily="34" charset="0"/>
              </a:rPr>
              <a:t>kar</a:t>
            </a:r>
            <a:r>
              <a:rPr lang="en-IN" dirty="0">
                <a:latin typeface="Arial Black" panose="020B0A04020102020204" pitchFamily="34" charset="0"/>
              </a:rPr>
              <a:t> </a:t>
            </a:r>
            <a:r>
              <a:rPr lang="en-IN" dirty="0" err="1">
                <a:latin typeface="Arial Black" panose="020B0A04020102020204" pitchFamily="34" charset="0"/>
              </a:rPr>
              <a:t>marne</a:t>
            </a:r>
            <a:r>
              <a:rPr lang="en-IN" dirty="0">
                <a:latin typeface="Arial Black" panose="020B0A04020102020204" pitchFamily="34" charset="0"/>
              </a:rPr>
              <a:t> </a:t>
            </a:r>
            <a:r>
              <a:rPr lang="en-IN" dirty="0" err="1">
                <a:latin typeface="Arial Black" panose="020B0A04020102020204" pitchFamily="34" charset="0"/>
              </a:rPr>
              <a:t>wala</a:t>
            </a:r>
            <a:r>
              <a:rPr lang="en-IN" dirty="0">
                <a:latin typeface="Arial Black" panose="020B0A04020102020204" pitchFamily="34" charset="0"/>
              </a:rPr>
              <a:t> </a:t>
            </a:r>
            <a:r>
              <a:rPr lang="en-IN" dirty="0" err="1">
                <a:latin typeface="Arial Black" panose="020B0A04020102020204" pitchFamily="34" charset="0"/>
              </a:rPr>
              <a:t>janwer,takkar</a:t>
            </a:r>
            <a:r>
              <a:rPr lang="en-IN" dirty="0">
                <a:latin typeface="Arial Black" panose="020B0A04020102020204" pitchFamily="34" charset="0"/>
              </a:rPr>
              <a:t> </a:t>
            </a:r>
            <a:r>
              <a:rPr lang="en-IN" dirty="0" err="1">
                <a:latin typeface="Arial Black" panose="020B0A04020102020204" pitchFamily="34" charset="0"/>
              </a:rPr>
              <a:t>khakar</a:t>
            </a:r>
            <a:r>
              <a:rPr lang="en-IN" dirty="0">
                <a:latin typeface="Arial Black" panose="020B0A04020102020204" pitchFamily="34" charset="0"/>
              </a:rPr>
              <a:t> </a:t>
            </a:r>
            <a:r>
              <a:rPr lang="en-IN" dirty="0" err="1">
                <a:latin typeface="Arial Black" panose="020B0A04020102020204" pitchFamily="34" charset="0"/>
              </a:rPr>
              <a:t>janwer,jisse</a:t>
            </a:r>
            <a:r>
              <a:rPr lang="en-IN" dirty="0">
                <a:latin typeface="Arial Black" panose="020B0A04020102020204" pitchFamily="34" charset="0"/>
              </a:rPr>
              <a:t> </a:t>
            </a:r>
            <a:r>
              <a:rPr lang="en-IN" dirty="0" err="1">
                <a:latin typeface="Arial Black" panose="020B0A04020102020204" pitchFamily="34" charset="0"/>
              </a:rPr>
              <a:t>kisi</a:t>
            </a:r>
            <a:r>
              <a:rPr lang="en-IN" dirty="0">
                <a:latin typeface="Arial Black" panose="020B0A04020102020204" pitchFamily="34" charset="0"/>
              </a:rPr>
              <a:t> </a:t>
            </a:r>
            <a:r>
              <a:rPr lang="en-IN" dirty="0" err="1">
                <a:latin typeface="Arial Black" panose="020B0A04020102020204" pitchFamily="34" charset="0"/>
              </a:rPr>
              <a:t>darinde</a:t>
            </a:r>
            <a:r>
              <a:rPr lang="en-IN" dirty="0">
                <a:latin typeface="Arial Black" panose="020B0A04020102020204" pitchFamily="34" charset="0"/>
              </a:rPr>
              <a:t> ne </a:t>
            </a:r>
            <a:r>
              <a:rPr lang="en-IN" dirty="0" err="1">
                <a:latin typeface="Arial Black" panose="020B0A04020102020204" pitchFamily="34" charset="0"/>
              </a:rPr>
              <a:t>khaaya</a:t>
            </a:r>
            <a:r>
              <a:rPr lang="en-IN" dirty="0">
                <a:latin typeface="Arial Black" panose="020B0A04020102020204" pitchFamily="34" charset="0"/>
              </a:rPr>
              <a:t> </a:t>
            </a:r>
            <a:r>
              <a:rPr lang="en-IN" dirty="0" err="1">
                <a:latin typeface="Arial Black" panose="020B0A04020102020204" pitchFamily="34" charset="0"/>
              </a:rPr>
              <a:t>ho,jo</a:t>
            </a:r>
            <a:r>
              <a:rPr lang="en-IN" dirty="0">
                <a:latin typeface="Arial Black" panose="020B0A04020102020204" pitchFamily="34" charset="0"/>
              </a:rPr>
              <a:t> </a:t>
            </a:r>
            <a:r>
              <a:rPr lang="en-IN" dirty="0" err="1">
                <a:latin typeface="Arial Black" panose="020B0A04020102020204" pitchFamily="34" charset="0"/>
              </a:rPr>
              <a:t>zubah</a:t>
            </a:r>
            <a:r>
              <a:rPr lang="en-IN" dirty="0">
                <a:latin typeface="Arial Black" panose="020B0A04020102020204" pitchFamily="34" charset="0"/>
              </a:rPr>
              <a:t> </a:t>
            </a:r>
            <a:r>
              <a:rPr lang="en-IN" dirty="0" err="1">
                <a:latin typeface="Arial Black" panose="020B0A04020102020204" pitchFamily="34" charset="0"/>
              </a:rPr>
              <a:t>kiya</a:t>
            </a:r>
            <a:r>
              <a:rPr lang="en-IN" dirty="0">
                <a:latin typeface="Arial Black" panose="020B0A04020102020204" pitchFamily="34" charset="0"/>
              </a:rPr>
              <a:t> </a:t>
            </a:r>
            <a:r>
              <a:rPr lang="en-IN" dirty="0" err="1">
                <a:latin typeface="Arial Black" panose="020B0A04020102020204" pitchFamily="34" charset="0"/>
              </a:rPr>
              <a:t>gaya</a:t>
            </a:r>
            <a:r>
              <a:rPr lang="en-IN" dirty="0">
                <a:latin typeface="Arial Black" panose="020B0A04020102020204" pitchFamily="34" charset="0"/>
              </a:rPr>
              <a:t> </a:t>
            </a:r>
            <a:r>
              <a:rPr lang="en-IN" dirty="0" err="1">
                <a:latin typeface="Arial Black" panose="020B0A04020102020204" pitchFamily="34" charset="0"/>
              </a:rPr>
              <a:t>aasthanoon</a:t>
            </a:r>
            <a:r>
              <a:rPr lang="en-IN" dirty="0">
                <a:latin typeface="Arial Black" panose="020B0A04020102020204" pitchFamily="34" charset="0"/>
              </a:rPr>
              <a:t> per.</a:t>
            </a:r>
          </a:p>
          <a:p>
            <a:endParaRPr lang="en-IN" dirty="0">
              <a:latin typeface="Arial Black" panose="020B0A04020102020204" pitchFamily="34" charset="0"/>
            </a:endParaRPr>
          </a:p>
          <a:p>
            <a:endParaRPr lang="en-IN" dirty="0">
              <a:latin typeface="Arial Black" panose="020B0A04020102020204" pitchFamily="34" charset="0"/>
            </a:endParaRPr>
          </a:p>
        </p:txBody>
      </p:sp>
    </p:spTree>
    <p:extLst>
      <p:ext uri="{BB962C8B-B14F-4D97-AF65-F5344CB8AC3E}">
        <p14:creationId xmlns:p14="http://schemas.microsoft.com/office/powerpoint/2010/main" val="147915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1" y="69302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a:extLst>
              <a:ext uri="{FF2B5EF4-FFF2-40B4-BE49-F238E27FC236}">
                <a16:creationId xmlns:a16="http://schemas.microsoft.com/office/drawing/2014/main" id="{3527FC55-7C18-43A1-8963-8FB094B43BC3}"/>
              </a:ext>
            </a:extLst>
          </p:cNvPr>
          <p:cNvSpPr txBox="1"/>
          <p:nvPr/>
        </p:nvSpPr>
        <p:spPr>
          <a:xfrm>
            <a:off x="1420575" y="1000215"/>
            <a:ext cx="9401453" cy="4524315"/>
          </a:xfrm>
          <a:prstGeom prst="rect">
            <a:avLst/>
          </a:prstGeom>
          <a:noFill/>
        </p:spPr>
        <p:txBody>
          <a:bodyPr wrap="square" rtlCol="0">
            <a:spAutoFit/>
          </a:bodyPr>
          <a:lstStyle/>
          <a:p>
            <a:r>
              <a:rPr lang="en-IN" dirty="0">
                <a:latin typeface="Arial Black" panose="020B0A04020102020204" pitchFamily="34" charset="0"/>
              </a:rPr>
              <a:t>10.Namaaz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liye</a:t>
            </a:r>
            <a:r>
              <a:rPr lang="en-IN" dirty="0">
                <a:latin typeface="Arial Black" panose="020B0A04020102020204" pitchFamily="34" charset="0"/>
              </a:rPr>
              <a:t> wudhu ka </a:t>
            </a:r>
            <a:r>
              <a:rPr lang="en-IN" dirty="0" err="1">
                <a:latin typeface="Arial Black" panose="020B0A04020102020204" pitchFamily="34" charset="0"/>
              </a:rPr>
              <a:t>hukum</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11.Habil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Qabil</a:t>
            </a:r>
            <a:r>
              <a:rPr lang="en-IN" dirty="0">
                <a:latin typeface="Arial Black" panose="020B0A04020102020204" pitchFamily="34" charset="0"/>
              </a:rPr>
              <a:t> ka </a:t>
            </a:r>
            <a:r>
              <a:rPr lang="en-IN" dirty="0" err="1">
                <a:latin typeface="Arial Black" panose="020B0A04020102020204" pitchFamily="34" charset="0"/>
              </a:rPr>
              <a:t>qissa</a:t>
            </a:r>
            <a:r>
              <a:rPr lang="en-IN" dirty="0">
                <a:latin typeface="Arial Black" panose="020B0A04020102020204" pitchFamily="34" charset="0"/>
              </a:rPr>
              <a:t> </a:t>
            </a:r>
            <a:r>
              <a:rPr lang="en-IN" dirty="0" err="1">
                <a:latin typeface="Arial Black" panose="020B0A04020102020204" pitchFamily="34" charset="0"/>
              </a:rPr>
              <a:t>hai.Allah</a:t>
            </a:r>
            <a:r>
              <a:rPr lang="en-IN" dirty="0">
                <a:latin typeface="Arial Black" panose="020B0A04020102020204" pitchFamily="34" charset="0"/>
              </a:rPr>
              <a:t> ne </a:t>
            </a:r>
            <a:r>
              <a:rPr lang="en-IN" dirty="0" err="1">
                <a:latin typeface="Arial Black" panose="020B0A04020102020204" pitchFamily="34" charset="0"/>
              </a:rPr>
              <a:t>Habil</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qurbani </a:t>
            </a:r>
            <a:r>
              <a:rPr lang="en-IN" dirty="0" err="1">
                <a:latin typeface="Arial Black" panose="020B0A04020102020204" pitchFamily="34" charset="0"/>
              </a:rPr>
              <a:t>qubool</a:t>
            </a:r>
            <a:r>
              <a:rPr lang="en-IN" dirty="0">
                <a:latin typeface="Arial Black" panose="020B0A04020102020204" pitchFamily="34" charset="0"/>
              </a:rPr>
              <a:t> Karli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qabil</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qubool</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huwi</a:t>
            </a:r>
            <a:r>
              <a:rPr lang="en-IN" dirty="0">
                <a:latin typeface="Arial Black" panose="020B0A04020102020204" pitchFamily="34" charset="0"/>
              </a:rPr>
              <a:t>.</a:t>
            </a:r>
          </a:p>
          <a:p>
            <a:r>
              <a:rPr lang="en-IN" dirty="0">
                <a:latin typeface="Arial Black" panose="020B0A04020102020204" pitchFamily="34" charset="0"/>
              </a:rPr>
              <a:t>12.Hasad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wajah</a:t>
            </a:r>
            <a:r>
              <a:rPr lang="en-IN" dirty="0">
                <a:latin typeface="Arial Black" panose="020B0A04020102020204" pitchFamily="34" charset="0"/>
              </a:rPr>
              <a:t> se </a:t>
            </a:r>
            <a:r>
              <a:rPr lang="en-IN" dirty="0" err="1">
                <a:latin typeface="Arial Black" panose="020B0A04020102020204" pitchFamily="34" charset="0"/>
              </a:rPr>
              <a:t>qabil</a:t>
            </a:r>
            <a:r>
              <a:rPr lang="en-IN" dirty="0">
                <a:latin typeface="Arial Black" panose="020B0A04020102020204" pitchFamily="34" charset="0"/>
              </a:rPr>
              <a:t> ne </a:t>
            </a:r>
            <a:r>
              <a:rPr lang="en-IN" dirty="0" err="1">
                <a:latin typeface="Arial Black" panose="020B0A04020102020204" pitchFamily="34" charset="0"/>
              </a:rPr>
              <a:t>Habil</a:t>
            </a:r>
            <a:r>
              <a:rPr lang="en-IN" dirty="0">
                <a:latin typeface="Arial Black" panose="020B0A04020102020204" pitchFamily="34" charset="0"/>
              </a:rPr>
              <a:t> ka </a:t>
            </a:r>
            <a:r>
              <a:rPr lang="en-IN" dirty="0" err="1">
                <a:latin typeface="Arial Black" panose="020B0A04020102020204" pitchFamily="34" charset="0"/>
              </a:rPr>
              <a:t>qatal</a:t>
            </a:r>
            <a:r>
              <a:rPr lang="en-IN" dirty="0">
                <a:latin typeface="Arial Black" panose="020B0A04020102020204" pitchFamily="34" charset="0"/>
              </a:rPr>
              <a:t> </a:t>
            </a:r>
            <a:r>
              <a:rPr lang="en-IN" dirty="0" err="1">
                <a:latin typeface="Arial Black" panose="020B0A04020102020204" pitchFamily="34" charset="0"/>
              </a:rPr>
              <a:t>kiya</a:t>
            </a:r>
            <a:r>
              <a:rPr lang="en-IN" dirty="0">
                <a:latin typeface="Arial Black" panose="020B0A04020102020204" pitchFamily="34" charset="0"/>
              </a:rPr>
              <a:t>.</a:t>
            </a:r>
          </a:p>
          <a:p>
            <a:r>
              <a:rPr lang="en-IN" dirty="0">
                <a:latin typeface="Arial Black" panose="020B0A04020102020204" pitchFamily="34" charset="0"/>
              </a:rPr>
              <a:t>13.Quran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Sunnat</a:t>
            </a:r>
            <a:r>
              <a:rPr lang="en-IN" dirty="0">
                <a:latin typeface="Arial Black" panose="020B0A04020102020204" pitchFamily="34" charset="0"/>
              </a:rPr>
              <a:t> se </a:t>
            </a:r>
            <a:r>
              <a:rPr lang="en-IN" dirty="0" err="1">
                <a:latin typeface="Arial Black" panose="020B0A04020102020204" pitchFamily="34" charset="0"/>
              </a:rPr>
              <a:t>ilm</a:t>
            </a:r>
            <a:r>
              <a:rPr lang="en-IN" dirty="0">
                <a:latin typeface="Arial Black" panose="020B0A04020102020204" pitchFamily="34" charset="0"/>
              </a:rPr>
              <a:t> </a:t>
            </a:r>
            <a:r>
              <a:rPr lang="en-IN" dirty="0" err="1">
                <a:latin typeface="Arial Black" panose="020B0A04020102020204" pitchFamily="34" charset="0"/>
              </a:rPr>
              <a:t>hasil</a:t>
            </a:r>
            <a:r>
              <a:rPr lang="en-IN" dirty="0">
                <a:latin typeface="Arial Black" panose="020B0A04020102020204" pitchFamily="34" charset="0"/>
              </a:rPr>
              <a:t> </a:t>
            </a:r>
            <a:r>
              <a:rPr lang="en-IN" dirty="0" err="1">
                <a:latin typeface="Arial Black" panose="020B0A04020102020204" pitchFamily="34" charset="0"/>
              </a:rPr>
              <a:t>karna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14.Istaghfaar </a:t>
            </a:r>
            <a:r>
              <a:rPr lang="en-IN" dirty="0" err="1">
                <a:latin typeface="Arial Black" panose="020B0A04020102020204" pitchFamily="34" charset="0"/>
              </a:rPr>
              <a:t>qubool</a:t>
            </a:r>
            <a:r>
              <a:rPr lang="en-IN" dirty="0">
                <a:latin typeface="Arial Black" panose="020B0A04020102020204" pitchFamily="34" charset="0"/>
              </a:rPr>
              <a:t> </a:t>
            </a:r>
            <a:r>
              <a:rPr lang="en-IN" dirty="0" err="1">
                <a:latin typeface="Arial Black" panose="020B0A04020102020204" pitchFamily="34" charset="0"/>
              </a:rPr>
              <a:t>hoti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ghunahoo</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nadamat</a:t>
            </a:r>
            <a:r>
              <a:rPr lang="en-IN" dirty="0">
                <a:latin typeface="Arial Black" panose="020B0A04020102020204" pitchFamily="34" charset="0"/>
              </a:rPr>
              <a:t> par.</a:t>
            </a:r>
          </a:p>
          <a:p>
            <a:r>
              <a:rPr lang="en-IN" dirty="0">
                <a:latin typeface="Arial Black" panose="020B0A04020102020204" pitchFamily="34" charset="0"/>
              </a:rPr>
              <a:t>15.Hazrat Maryam as ko “</a:t>
            </a:r>
            <a:r>
              <a:rPr lang="en-IN" dirty="0" err="1">
                <a:latin typeface="Arial Black" panose="020B0A04020102020204" pitchFamily="34" charset="0"/>
              </a:rPr>
              <a:t>siddeqa</a:t>
            </a:r>
            <a:r>
              <a:rPr lang="en-IN" dirty="0">
                <a:latin typeface="Arial Black" panose="020B0A04020102020204" pitchFamily="34" charset="0"/>
              </a:rPr>
              <a:t> “</a:t>
            </a:r>
            <a:r>
              <a:rPr lang="en-IN" dirty="0" err="1">
                <a:latin typeface="Arial Black" panose="020B0A04020102020204" pitchFamily="34" charset="0"/>
              </a:rPr>
              <a:t>kaha</a:t>
            </a:r>
            <a:r>
              <a:rPr lang="en-IN" dirty="0">
                <a:latin typeface="Arial Black" panose="020B0A04020102020204" pitchFamily="34" charset="0"/>
              </a:rPr>
              <a:t> </a:t>
            </a:r>
            <a:r>
              <a:rPr lang="en-IN" dirty="0" err="1">
                <a:latin typeface="Arial Black" panose="020B0A04020102020204" pitchFamily="34" charset="0"/>
              </a:rPr>
              <a:t>gaya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Buhut</a:t>
            </a:r>
            <a:r>
              <a:rPr lang="en-IN" dirty="0">
                <a:latin typeface="Arial Black" panose="020B0A04020102020204" pitchFamily="34" charset="0"/>
              </a:rPr>
              <a:t> </a:t>
            </a:r>
            <a:r>
              <a:rPr lang="en-IN" dirty="0" err="1">
                <a:latin typeface="Arial Black" panose="020B0A04020102020204" pitchFamily="34" charset="0"/>
              </a:rPr>
              <a:t>sachhi</a:t>
            </a:r>
            <a:r>
              <a:rPr lang="en-IN" dirty="0">
                <a:latin typeface="Arial Black" panose="020B0A04020102020204" pitchFamily="34" charset="0"/>
              </a:rPr>
              <a:t> ,</a:t>
            </a:r>
            <a:r>
              <a:rPr lang="en-IN" dirty="0" err="1">
                <a:latin typeface="Arial Black" panose="020B0A04020102020204" pitchFamily="34" charset="0"/>
              </a:rPr>
              <a:t>sach</a:t>
            </a:r>
            <a:r>
              <a:rPr lang="en-IN" dirty="0">
                <a:latin typeface="Arial Black" panose="020B0A04020102020204" pitchFamily="34" charset="0"/>
              </a:rPr>
              <a:t> </a:t>
            </a:r>
            <a:r>
              <a:rPr lang="en-IN" dirty="0" err="1">
                <a:latin typeface="Arial Black" panose="020B0A04020102020204" pitchFamily="34" charset="0"/>
              </a:rPr>
              <a:t>sunne</a:t>
            </a:r>
            <a:r>
              <a:rPr lang="en-IN" dirty="0">
                <a:latin typeface="Arial Black" panose="020B0A04020102020204" pitchFamily="34" charset="0"/>
              </a:rPr>
              <a:t> </a:t>
            </a:r>
            <a:r>
              <a:rPr lang="en-IN" dirty="0" err="1">
                <a:latin typeface="Arial Black" panose="020B0A04020102020204" pitchFamily="34" charset="0"/>
              </a:rPr>
              <a:t>wali</a:t>
            </a:r>
            <a:r>
              <a:rPr lang="en-IN" dirty="0">
                <a:latin typeface="Arial Black" panose="020B0A04020102020204" pitchFamily="34" charset="0"/>
              </a:rPr>
              <a:t>.</a:t>
            </a:r>
          </a:p>
          <a:p>
            <a:r>
              <a:rPr lang="en-IN" dirty="0">
                <a:latin typeface="Arial Black" panose="020B0A04020102020204" pitchFamily="34" charset="0"/>
              </a:rPr>
              <a:t>16.Chori </a:t>
            </a:r>
            <a:r>
              <a:rPr lang="en-IN" dirty="0" err="1">
                <a:latin typeface="Arial Black" panose="020B0A04020102020204" pitchFamily="34" charset="0"/>
              </a:rPr>
              <a:t>karne</a:t>
            </a:r>
            <a:r>
              <a:rPr lang="en-IN" dirty="0">
                <a:latin typeface="Arial Black" panose="020B0A04020102020204" pitchFamily="34" charset="0"/>
              </a:rPr>
              <a:t> wale par Allah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laanat</a:t>
            </a:r>
            <a:r>
              <a:rPr lang="en-IN" dirty="0">
                <a:latin typeface="Arial Black" panose="020B0A04020102020204" pitchFamily="34" charset="0"/>
              </a:rPr>
              <a:t> </a:t>
            </a:r>
            <a:r>
              <a:rPr lang="en-IN" dirty="0" err="1">
                <a:latin typeface="Arial Black" panose="020B0A04020102020204" pitchFamily="34" charset="0"/>
              </a:rPr>
              <a:t>hai.Tauba</a:t>
            </a:r>
            <a:r>
              <a:rPr lang="en-IN" dirty="0">
                <a:latin typeface="Arial Black" panose="020B0A04020102020204" pitchFamily="34" charset="0"/>
              </a:rPr>
              <a:t> ka </a:t>
            </a:r>
            <a:r>
              <a:rPr lang="en-IN" dirty="0" err="1">
                <a:latin typeface="Arial Black" panose="020B0A04020102020204" pitchFamily="34" charset="0"/>
              </a:rPr>
              <a:t>darwaza</a:t>
            </a:r>
            <a:r>
              <a:rPr lang="en-IN" dirty="0">
                <a:latin typeface="Arial Black" panose="020B0A04020102020204" pitchFamily="34" charset="0"/>
              </a:rPr>
              <a:t> </a:t>
            </a:r>
            <a:r>
              <a:rPr lang="en-IN" dirty="0" err="1">
                <a:latin typeface="Arial Black" panose="020B0A04020102020204" pitchFamily="34" charset="0"/>
              </a:rPr>
              <a:t>khola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17.Jhoot </a:t>
            </a:r>
            <a:r>
              <a:rPr lang="en-IN" dirty="0" err="1">
                <a:latin typeface="Arial Black" panose="020B0A04020102020204" pitchFamily="34" charset="0"/>
              </a:rPr>
              <a:t>sunne</a:t>
            </a:r>
            <a:r>
              <a:rPr lang="en-IN" dirty="0">
                <a:latin typeface="Arial Black" panose="020B0A04020102020204" pitchFamily="34" charset="0"/>
              </a:rPr>
              <a:t> wale </a:t>
            </a:r>
            <a:r>
              <a:rPr lang="en-IN" dirty="0" err="1">
                <a:latin typeface="Arial Black" panose="020B0A04020102020204" pitchFamily="34" charset="0"/>
              </a:rPr>
              <a:t>aur</a:t>
            </a:r>
            <a:r>
              <a:rPr lang="en-IN" dirty="0">
                <a:latin typeface="Arial Black" panose="020B0A04020102020204" pitchFamily="34" charset="0"/>
              </a:rPr>
              <a:t> haram </a:t>
            </a:r>
            <a:r>
              <a:rPr lang="en-IN" dirty="0" err="1">
                <a:latin typeface="Arial Black" panose="020B0A04020102020204" pitchFamily="34" charset="0"/>
              </a:rPr>
              <a:t>khane</a:t>
            </a:r>
            <a:r>
              <a:rPr lang="en-IN" dirty="0">
                <a:latin typeface="Arial Black" panose="020B0A04020102020204" pitchFamily="34" charset="0"/>
              </a:rPr>
              <a:t> wale </a:t>
            </a:r>
            <a:r>
              <a:rPr lang="en-IN" dirty="0" err="1">
                <a:latin typeface="Arial Black" panose="020B0A04020102020204" pitchFamily="34" charset="0"/>
              </a:rPr>
              <a:t>bhi</a:t>
            </a:r>
            <a:r>
              <a:rPr lang="en-IN" dirty="0">
                <a:latin typeface="Arial Black" panose="020B0A04020102020204" pitchFamily="34" charset="0"/>
              </a:rPr>
              <a:t> </a:t>
            </a:r>
            <a:r>
              <a:rPr lang="en-IN" dirty="0" err="1">
                <a:latin typeface="Arial Black" panose="020B0A04020102020204" pitchFamily="34" charset="0"/>
              </a:rPr>
              <a:t>dozakhi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18.Kisi ko </a:t>
            </a:r>
            <a:r>
              <a:rPr lang="en-IN" dirty="0" err="1">
                <a:latin typeface="Arial Black" panose="020B0A04020102020204" pitchFamily="34" charset="0"/>
              </a:rPr>
              <a:t>galat</a:t>
            </a:r>
            <a:r>
              <a:rPr lang="en-IN" dirty="0">
                <a:latin typeface="Arial Black" panose="020B0A04020102020204" pitchFamily="34" charset="0"/>
              </a:rPr>
              <a:t> </a:t>
            </a:r>
            <a:r>
              <a:rPr lang="en-IN" dirty="0" err="1">
                <a:latin typeface="Arial Black" panose="020B0A04020102020204" pitchFamily="34" charset="0"/>
              </a:rPr>
              <a:t>kaam</a:t>
            </a:r>
            <a:r>
              <a:rPr lang="en-IN" dirty="0">
                <a:latin typeface="Arial Black" panose="020B0A04020102020204" pitchFamily="34" charset="0"/>
              </a:rPr>
              <a:t> </a:t>
            </a:r>
            <a:r>
              <a:rPr lang="en-IN" dirty="0" err="1">
                <a:latin typeface="Arial Black" panose="020B0A04020102020204" pitchFamily="34" charset="0"/>
              </a:rPr>
              <a:t>karte</a:t>
            </a:r>
            <a:r>
              <a:rPr lang="en-IN" dirty="0">
                <a:latin typeface="Arial Black" panose="020B0A04020102020204" pitchFamily="34" charset="0"/>
              </a:rPr>
              <a:t> </a:t>
            </a:r>
            <a:r>
              <a:rPr lang="en-IN" dirty="0" err="1">
                <a:latin typeface="Arial Black" panose="020B0A04020102020204" pitchFamily="34" charset="0"/>
              </a:rPr>
              <a:t>waqt</a:t>
            </a:r>
            <a:r>
              <a:rPr lang="en-IN" dirty="0">
                <a:latin typeface="Arial Black" panose="020B0A04020102020204" pitchFamily="34" charset="0"/>
              </a:rPr>
              <a:t>  </a:t>
            </a:r>
            <a:r>
              <a:rPr lang="en-IN" dirty="0" err="1">
                <a:latin typeface="Arial Black" panose="020B0A04020102020204" pitchFamily="34" charset="0"/>
              </a:rPr>
              <a:t>rokna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hikmat</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saath</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ziyada</a:t>
            </a:r>
            <a:r>
              <a:rPr lang="en-IN" dirty="0">
                <a:latin typeface="Arial Black" panose="020B0A04020102020204" pitchFamily="34" charset="0"/>
              </a:rPr>
              <a:t> </a:t>
            </a:r>
            <a:r>
              <a:rPr lang="en-IN" dirty="0" err="1">
                <a:latin typeface="Arial Black" panose="020B0A04020102020204" pitchFamily="34" charset="0"/>
              </a:rPr>
              <a:t>aag</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lagana</a:t>
            </a:r>
            <a:r>
              <a:rPr lang="en-IN" dirty="0">
                <a:latin typeface="Arial Black" panose="020B0A04020102020204" pitchFamily="34" charset="0"/>
              </a:rPr>
              <a:t>.</a:t>
            </a:r>
          </a:p>
          <a:p>
            <a:r>
              <a:rPr lang="en-IN" dirty="0">
                <a:latin typeface="Arial Black" panose="020B0A04020102020204" pitchFamily="34" charset="0"/>
              </a:rPr>
              <a:t>19.Takabbur </a:t>
            </a:r>
            <a:r>
              <a:rPr lang="en-IN" dirty="0" err="1">
                <a:latin typeface="Arial Black" panose="020B0A04020102020204" pitchFamily="34" charset="0"/>
              </a:rPr>
              <a:t>kabi</a:t>
            </a:r>
            <a:r>
              <a:rPr lang="en-IN" dirty="0">
                <a:latin typeface="Arial Black" panose="020B0A04020102020204" pitchFamily="34" charset="0"/>
              </a:rPr>
              <a:t> </a:t>
            </a:r>
            <a:r>
              <a:rPr lang="en-IN" dirty="0" err="1">
                <a:latin typeface="Arial Black" panose="020B0A04020102020204" pitchFamily="34" charset="0"/>
              </a:rPr>
              <a:t>nahi</a:t>
            </a:r>
            <a:r>
              <a:rPr lang="en-IN" dirty="0">
                <a:latin typeface="Arial Black" panose="020B0A04020102020204" pitchFamily="34" charset="0"/>
              </a:rPr>
              <a:t> </a:t>
            </a:r>
            <a:r>
              <a:rPr lang="en-IN" dirty="0" err="1">
                <a:latin typeface="Arial Black" panose="020B0A04020102020204" pitchFamily="34" charset="0"/>
              </a:rPr>
              <a:t>karna</a:t>
            </a:r>
            <a:r>
              <a:rPr lang="en-IN" dirty="0">
                <a:latin typeface="Arial Black" panose="020B0A04020102020204" pitchFamily="34" charset="0"/>
              </a:rPr>
              <a:t>.</a:t>
            </a:r>
          </a:p>
          <a:p>
            <a:r>
              <a:rPr lang="en-IN" dirty="0">
                <a:latin typeface="Arial Black" panose="020B0A04020102020204" pitchFamily="34" charset="0"/>
              </a:rPr>
              <a:t>20. </a:t>
            </a:r>
            <a:r>
              <a:rPr lang="en-IN" dirty="0" err="1">
                <a:latin typeface="Arial Black" panose="020B0A04020102020204" pitchFamily="34" charset="0"/>
              </a:rPr>
              <a:t>Aapas</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ikhtelaaf</a:t>
            </a:r>
            <a:r>
              <a:rPr lang="en-IN" dirty="0">
                <a:latin typeface="Arial Black" panose="020B0A04020102020204" pitchFamily="34" charset="0"/>
              </a:rPr>
              <a:t> Allah </a:t>
            </a:r>
            <a:r>
              <a:rPr lang="en-IN" dirty="0" err="1">
                <a:latin typeface="Arial Black" panose="020B0A04020102020204" pitchFamily="34" charset="0"/>
              </a:rPr>
              <a:t>ki</a:t>
            </a:r>
            <a:r>
              <a:rPr lang="en-IN" dirty="0">
                <a:latin typeface="Arial Black" panose="020B0A04020102020204" pitchFamily="34" charset="0"/>
              </a:rPr>
              <a:t> kitab, </a:t>
            </a:r>
            <a:r>
              <a:rPr lang="en-IN" dirty="0" err="1">
                <a:latin typeface="Arial Black" panose="020B0A04020102020204" pitchFamily="34" charset="0"/>
              </a:rPr>
              <a:t>nafarmani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deen</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phir</a:t>
            </a:r>
            <a:r>
              <a:rPr lang="en-IN" dirty="0">
                <a:latin typeface="Arial Black" panose="020B0A04020102020204" pitchFamily="34" charset="0"/>
              </a:rPr>
              <a:t> </a:t>
            </a:r>
            <a:r>
              <a:rPr lang="en-IN" dirty="0" err="1">
                <a:latin typeface="Arial Black" panose="020B0A04020102020204" pitchFamily="34" charset="0"/>
              </a:rPr>
              <a:t>jaane</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wajhe</a:t>
            </a:r>
            <a:r>
              <a:rPr lang="en-IN" dirty="0">
                <a:latin typeface="Arial Black" panose="020B0A04020102020204" pitchFamily="34" charset="0"/>
              </a:rPr>
              <a:t> se </a:t>
            </a:r>
            <a:r>
              <a:rPr lang="en-IN" dirty="0" err="1">
                <a:latin typeface="Arial Black" panose="020B0A04020102020204" pitchFamily="34" charset="0"/>
              </a:rPr>
              <a:t>hoti</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endParaRPr lang="en-IN" dirty="0">
              <a:latin typeface="Arial Black" panose="020B0A04020102020204" pitchFamily="34" charset="0"/>
            </a:endParaRPr>
          </a:p>
        </p:txBody>
      </p:sp>
    </p:spTree>
    <p:extLst>
      <p:ext uri="{BB962C8B-B14F-4D97-AF65-F5344CB8AC3E}">
        <p14:creationId xmlns:p14="http://schemas.microsoft.com/office/powerpoint/2010/main" val="228001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90" y="566273"/>
            <a:ext cx="1144925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0"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7" name="TextBox 6"/>
          <p:cNvSpPr txBox="1"/>
          <p:nvPr/>
        </p:nvSpPr>
        <p:spPr>
          <a:xfrm>
            <a:off x="4127864" y="927463"/>
            <a:ext cx="2205560" cy="461665"/>
          </a:xfrm>
          <a:prstGeom prst="rect">
            <a:avLst/>
          </a:prstGeom>
          <a:noFill/>
        </p:spPr>
        <p:txBody>
          <a:bodyPr wrap="square" rtlCol="0">
            <a:spAutoFit/>
          </a:bodyPr>
          <a:lstStyle/>
          <a:p>
            <a:endParaRPr lang="en-US" sz="2400" dirty="0"/>
          </a:p>
        </p:txBody>
      </p:sp>
      <p:sp>
        <p:nvSpPr>
          <p:cNvPr id="11" name="TextBox 10"/>
          <p:cNvSpPr txBox="1"/>
          <p:nvPr/>
        </p:nvSpPr>
        <p:spPr>
          <a:xfrm>
            <a:off x="5029200" y="365760"/>
            <a:ext cx="184731" cy="369332"/>
          </a:xfrm>
          <a:prstGeom prst="rect">
            <a:avLst/>
          </a:prstGeom>
          <a:noFill/>
        </p:spPr>
        <p:txBody>
          <a:bodyPr wrap="none" rtlCol="0">
            <a:spAutoFit/>
          </a:bodyPr>
          <a:lstStyle/>
          <a:p>
            <a:endParaRPr lang="en-US" dirty="0"/>
          </a:p>
        </p:txBody>
      </p:sp>
      <p:sp>
        <p:nvSpPr>
          <p:cNvPr id="12" name="TextBox 11"/>
          <p:cNvSpPr txBox="1"/>
          <p:nvPr/>
        </p:nvSpPr>
        <p:spPr>
          <a:xfrm>
            <a:off x="4101737" y="1567543"/>
            <a:ext cx="6152606" cy="369332"/>
          </a:xfrm>
          <a:prstGeom prst="rect">
            <a:avLst/>
          </a:prstGeom>
          <a:noFill/>
        </p:spPr>
        <p:txBody>
          <a:bodyPr wrap="square" rtlCol="0">
            <a:spAutoFit/>
          </a:bodyPr>
          <a:lstStyle/>
          <a:p>
            <a:endParaRPr lang="en-US" dirty="0"/>
          </a:p>
        </p:txBody>
      </p:sp>
      <p:sp>
        <p:nvSpPr>
          <p:cNvPr id="13" name="TextBox 12"/>
          <p:cNvSpPr txBox="1"/>
          <p:nvPr/>
        </p:nvSpPr>
        <p:spPr>
          <a:xfrm>
            <a:off x="1722578" y="1180957"/>
            <a:ext cx="8908868" cy="6124754"/>
          </a:xfrm>
          <a:prstGeom prst="rect">
            <a:avLst/>
          </a:prstGeom>
          <a:noFill/>
        </p:spPr>
        <p:txBody>
          <a:bodyPr wrap="square" rtlCol="0">
            <a:spAutoFit/>
          </a:bodyPr>
          <a:lstStyle/>
          <a:p>
            <a:pPr>
              <a:buFont typeface="Arial" pitchFamily="34" charset="0"/>
              <a:buChar char="•"/>
            </a:pPr>
            <a:r>
              <a:rPr lang="en-US" sz="1600" b="1" dirty="0" smtClean="0">
                <a:latin typeface="Arial Black" panose="020B0A04020102020204" pitchFamily="34" charset="0"/>
              </a:rPr>
              <a:t>ALLAH KE KALAM KO SUN KAR RONA SWALEHEEN KA TARIQA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AANKHON KA  PAANI YA EK AANSU BOHUT AAM SA LAGTA HAI LEKIN AGAR EK BHI AANSU IKHLAS KE SAATH ALLAH KE DARR SE NIKLA TO WO SAARE GUNAAH MAAF KAR DETA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AGAR MAA KE SAATH NEKI KARNE KE QABIL NAHI HAIN YA KHUD SE KUCH NAHI KAR SAKTE TO ACHCHEE BAAT KARNA HI JANNAT ME JAANE KA ZARIYA BAN SAKTI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ACHCHEE BAAT KARNA =  SADQAH  KARNA.</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QASMON KA KAFFARAH:---MISKEENON KO AWSAT DARJE KA KHANA KHILANA, KAPDHE PEHNANA, EK GHULAM KO AZAD KARNA, TEEN DIN KE ROZE.</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KAAMYAABI KE LIYE SHARAAB NASHA CHODH DEN, SHARAAB KHABAASAT KI JADH HAI, ISKEE 40 DIN TAK NAMAAZ POORI NAHI HOTEE.</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ALLAH KA DARR GHALAT KAAM KARNE SE ROK DETA HAI.</a:t>
            </a:r>
          </a:p>
          <a:p>
            <a:pPr>
              <a:buFont typeface="Arial" pitchFamily="34" charset="0"/>
              <a:buChar char="•"/>
            </a:pPr>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
        <p:nvSpPr>
          <p:cNvPr id="10" name="TextBox 9"/>
          <p:cNvSpPr txBox="1"/>
          <p:nvPr/>
        </p:nvSpPr>
        <p:spPr>
          <a:xfrm>
            <a:off x="4782941" y="752322"/>
            <a:ext cx="1847088" cy="369332"/>
          </a:xfrm>
          <a:prstGeom prst="rect">
            <a:avLst/>
          </a:prstGeom>
          <a:noFill/>
        </p:spPr>
        <p:txBody>
          <a:bodyPr wrap="square" rtlCol="1">
            <a:spAutoFit/>
          </a:bodyPr>
          <a:lstStyle/>
          <a:p>
            <a:r>
              <a:rPr lang="en-US" dirty="0" smtClean="0">
                <a:latin typeface="Arial Black" panose="020B0A04020102020204" pitchFamily="34" charset="0"/>
              </a:rPr>
              <a:t>JUZ 7</a:t>
            </a:r>
            <a:endParaRPr lang="ar-BH" dirty="0">
              <a:latin typeface="Arial Black" panose="020B0A04020102020204" pitchFamily="34" charset="0"/>
            </a:endParaRPr>
          </a:p>
        </p:txBody>
      </p:sp>
    </p:spTree>
    <p:extLst>
      <p:ext uri="{BB962C8B-B14F-4D97-AF65-F5344CB8AC3E}">
        <p14:creationId xmlns:p14="http://schemas.microsoft.com/office/powerpoint/2010/main" val="338881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2" y="69302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p:cNvSpPr txBox="1"/>
          <p:nvPr/>
        </p:nvSpPr>
        <p:spPr>
          <a:xfrm>
            <a:off x="1672047" y="822960"/>
            <a:ext cx="8229600" cy="5878532"/>
          </a:xfrm>
          <a:prstGeom prst="rect">
            <a:avLst/>
          </a:prstGeom>
          <a:noFill/>
        </p:spPr>
        <p:txBody>
          <a:bodyPr wrap="square" rtlCol="0">
            <a:spAutoFit/>
          </a:bodyPr>
          <a:lstStyle/>
          <a:p>
            <a:pPr>
              <a:buFont typeface="Arial" pitchFamily="34" charset="0"/>
              <a:buChar char="•"/>
            </a:pPr>
            <a:r>
              <a:rPr lang="en-US" sz="1600" b="1" dirty="0" smtClean="0">
                <a:latin typeface="Arial Black" panose="020B0A04020102020204" pitchFamily="34" charset="0"/>
              </a:rPr>
              <a:t>PAAK  X   NAPAAK :--  PAAK ,NAPAAK BARBAR  NAHI HOTE, ALLAH PAAK CHEEZON KO PASAND NAHI KARTA.</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HAR KAAM IS DALEELI PAR NAHI KIYA JAATA KE YE KAAM HAMARE BAAP DADA NE KI THEE, KUCH BHI KARNE KE LIYE RASOOL KI SUNNAT YA SAHI DALEEL HONA ZAROORI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ALLAH KO RAZZAQ MANNA ALLAH KO BOHUT KHUSH KAR DETA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AL HUMD:-- HUMD AISEE TAREEF HAI JO MOHABBAT AUR TAZEEM MEI KI JAAYE, USKI KAAMIL SIFAAT KI WAJAH PAR.</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GUNAAH NEIMATON KA ZAWAAL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SUKOON BOHUT BADHI NEIMAT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AGAR ALLAH AAPKO KOI NUQSAAN POHUNCHAAYE TO ALLAH KE ALAWA KOI DOOR NAHI KAR SAKTA AUR AGAR ALLAH KOI CHEEZ DENA CHAHE TO WO BOHUT BADHA AUR ATAA KARNE WALA HAI.</a:t>
            </a: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423073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1" y="69302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10" name="TextBox 9"/>
          <p:cNvSpPr txBox="1"/>
          <p:nvPr/>
        </p:nvSpPr>
        <p:spPr>
          <a:xfrm>
            <a:off x="1499616" y="992777"/>
            <a:ext cx="9473184" cy="6093976"/>
          </a:xfrm>
          <a:prstGeom prst="rect">
            <a:avLst/>
          </a:prstGeom>
          <a:noFill/>
        </p:spPr>
        <p:txBody>
          <a:bodyPr wrap="square" rtlCol="0">
            <a:spAutoFit/>
          </a:bodyPr>
          <a:lstStyle/>
          <a:p>
            <a:pPr>
              <a:buFont typeface="Arial" pitchFamily="34" charset="0"/>
              <a:buChar char="•"/>
            </a:pPr>
            <a:r>
              <a:rPr lang="en-US" sz="1600" b="1" dirty="0" smtClean="0">
                <a:latin typeface="Arial Black" panose="020B0A04020102020204" pitchFamily="34" charset="0"/>
              </a:rPr>
              <a:t>GUNAAHGAAR KE DIL ME QURAN NAHI JAATA,  QURAN SAMAJH NAHI AATA AGAR KABHI QURAN KI KOI AAYAT SAMAJH NAHI AAYE TO KASRAT SE ASTAGHFAAR KAREN.</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SABAR KARNE WAALON KE PAAS ALLAH KI MADAD AATEE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MUSHKIL WAQT ME :-- AAJZI , TAUBA ,  DUAA.</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DUNIYA KA WASEE  HONA  AUR  TANG HONA,  DONO HI AAZMAAISH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ZIKR ALLAH KA:-- SUBAH KE AZKAAR ( FAJR KE BAAD)  AUR SHAAM KE AZKAAR ( ASAR KE BAAD).</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NEEND MAUT KI BEHEN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BEHAS KE LIYE QURAN NA PADHEN.</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WAHAN NA BAITHO JAHAN ALLAH KI AAYAT PE BAHAS HO RAHI HO.</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KHAALIS TAUHEED HI JANNAT ME LE  JAANE KE  BAAIS HAI.</a:t>
            </a:r>
          </a:p>
          <a:p>
            <a:pPr>
              <a:buFont typeface="Arial" pitchFamily="34" charset="0"/>
              <a:buChar char="•"/>
            </a:pPr>
            <a:endParaRPr lang="en-US" sz="1600" b="1"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3013025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75" y="681334"/>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7" name="TextBox 6"/>
          <p:cNvSpPr txBox="1"/>
          <p:nvPr/>
        </p:nvSpPr>
        <p:spPr>
          <a:xfrm>
            <a:off x="4760032" y="789578"/>
            <a:ext cx="4735630" cy="584775"/>
          </a:xfrm>
          <a:prstGeom prst="rect">
            <a:avLst/>
          </a:prstGeom>
          <a:noFill/>
        </p:spPr>
        <p:txBody>
          <a:bodyPr wrap="square" rtlCol="0">
            <a:spAutoFit/>
          </a:bodyPr>
          <a:lstStyle/>
          <a:p>
            <a:r>
              <a:rPr lang="en-US" sz="3200" dirty="0" smtClean="0">
                <a:latin typeface="Arial Black" panose="020B0A04020102020204" pitchFamily="34" charset="0"/>
              </a:rPr>
              <a:t>JUZ 8</a:t>
            </a:r>
            <a:endParaRPr lang="en-US" sz="3200" dirty="0">
              <a:latin typeface="Arial Black" panose="020B0A04020102020204" pitchFamily="34" charset="0"/>
            </a:endParaRPr>
          </a:p>
        </p:txBody>
      </p:sp>
      <p:sp>
        <p:nvSpPr>
          <p:cNvPr id="10" name="TextBox 9"/>
          <p:cNvSpPr txBox="1"/>
          <p:nvPr/>
        </p:nvSpPr>
        <p:spPr>
          <a:xfrm>
            <a:off x="4715691" y="2521130"/>
            <a:ext cx="6204858" cy="584775"/>
          </a:xfrm>
          <a:prstGeom prst="rect">
            <a:avLst/>
          </a:prstGeom>
          <a:noFill/>
        </p:spPr>
        <p:txBody>
          <a:bodyPr wrap="square" rtlCol="0">
            <a:spAutoFit/>
          </a:bodyPr>
          <a:lstStyle/>
          <a:p>
            <a:endParaRPr lang="en-US" sz="3200" dirty="0" smtClean="0"/>
          </a:p>
        </p:txBody>
      </p:sp>
      <p:sp>
        <p:nvSpPr>
          <p:cNvPr id="11" name="TextBox 10"/>
          <p:cNvSpPr txBox="1"/>
          <p:nvPr/>
        </p:nvSpPr>
        <p:spPr>
          <a:xfrm>
            <a:off x="1080666" y="1116773"/>
            <a:ext cx="10670177" cy="5632311"/>
          </a:xfrm>
          <a:prstGeom prst="rect">
            <a:avLst/>
          </a:prstGeom>
          <a:noFill/>
        </p:spPr>
        <p:txBody>
          <a:bodyPr wrap="square" rtlCol="0">
            <a:spAutoFit/>
          </a:bodyPr>
          <a:lstStyle/>
          <a:p>
            <a:pPr>
              <a:buFont typeface="Arial" pitchFamily="34" charset="0"/>
              <a:buChar char="•"/>
            </a:pPr>
            <a:endParaRPr lang="en-US" sz="12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JAHALAT  RUKAWAT  BAN  JAATI  HAI  ILM  KI  HIDAYAT  MEIN</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HALAL  KHANA   IMAAN  KA HISSA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ZAAHIRI GUNAAH   KO BHI CHODH DEN AUR CHUPE HUE KO BHI.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JIS CHEEZ PE ALLAH KA NAAM NA LIYA HO, USE NA KHAO.</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HIDAAYAT ALLAH KI TARAF SE HI HOTEE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JIS KO DEEN KI  SAMAJH DENI  HAI, ALLAH USE SEEDHE RAASTE PAR LE AATA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APNA DARJA JANNAT ME DEKHNA HAI TO APNE AAMAAL DUNIYA ME DEKHEN KE Allah KE  AHKAAM  KAISE  POORE  KARTE  HAIN, NAMAZ, IBAADAT,  ZAKAT KAISE ADA KARTE HAIN.</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ZAALIM  KAAMYAAB  NAHI HO SAKTA.</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JAB KISI CHEEZ KO SAWAAB  IBAADAT DEEN  SAMAJH  KAR KAREN TO YE CONFIRM KARLEN KE ISKA HUKM ALLAH RASOOL NE DIYA HAI YA MAHABR  SE YE KAAM SAABIT HAI.</a:t>
            </a:r>
          </a:p>
          <a:p>
            <a:pPr>
              <a:buFont typeface="Arial" pitchFamily="34" charset="0"/>
              <a:buChar char="•"/>
            </a:pPr>
            <a:endParaRPr lang="en-US" sz="1400" b="1" dirty="0" smtClean="0">
              <a:latin typeface="Arial Black" panose="020B0A04020102020204" pitchFamily="34" charset="0"/>
            </a:endParaRPr>
          </a:p>
          <a:p>
            <a:pPr>
              <a:buFont typeface="Arial" pitchFamily="34" charset="0"/>
              <a:buChar char="•"/>
            </a:pPr>
            <a:r>
              <a:rPr lang="en-US" sz="1400" b="1" dirty="0" smtClean="0">
                <a:latin typeface="Arial Black" panose="020B0A04020102020204" pitchFamily="34" charset="0"/>
              </a:rPr>
              <a:t>APNA MAAL  AISE  KHARCH  KARO  KE ALLAH  KO PASAND  AAYE.</a:t>
            </a: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850060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1" y="693020"/>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8" name="TextBox 7"/>
          <p:cNvSpPr txBox="1"/>
          <p:nvPr/>
        </p:nvSpPr>
        <p:spPr>
          <a:xfrm>
            <a:off x="1819656" y="705395"/>
            <a:ext cx="8549639" cy="4216539"/>
          </a:xfrm>
          <a:prstGeom prst="rect">
            <a:avLst/>
          </a:prstGeom>
          <a:noFill/>
        </p:spPr>
        <p:txBody>
          <a:bodyPr wrap="square" rtlCol="0">
            <a:spAutoFit/>
          </a:bodyPr>
          <a:lstStyle/>
          <a:p>
            <a:pPr>
              <a:buFont typeface="Arial" pitchFamily="34" charset="0"/>
              <a:buChar char="•"/>
            </a:pPr>
            <a:r>
              <a:rPr lang="en-US" b="1" dirty="0" smtClean="0">
                <a:latin typeface="Arial Black" panose="020B0A04020102020204" pitchFamily="34" charset="0"/>
              </a:rPr>
              <a:t>APANA LIBAAS DEKHEN</a:t>
            </a:r>
            <a:endParaRPr lang="en-US" sz="1600" b="1" dirty="0" smtClean="0">
              <a:latin typeface="Arial Black" panose="020B0A04020102020204" pitchFamily="34" charset="0"/>
            </a:endParaRP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LIBAAS ALLAH KI NEIMAT HAI, LIBAAS ALLAH KI TARAF SE AURAT PE AAZMAAISH BHI BAN SAKTA HAI</a:t>
            </a:r>
          </a:p>
          <a:p>
            <a:pPr>
              <a:buFont typeface="Arial" pitchFamily="34" charset="0"/>
              <a:buChar char="•"/>
            </a:pPr>
            <a:endParaRPr lang="en-US" sz="1600"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TANG LIBAAS=   NO</a:t>
            </a:r>
          </a:p>
          <a:p>
            <a:pPr>
              <a:buFont typeface="Arial" pitchFamily="34" charset="0"/>
              <a:buChar char="•"/>
            </a:pPr>
            <a:r>
              <a:rPr lang="en-US" sz="1600" b="1" dirty="0" smtClean="0">
                <a:latin typeface="Arial Black" panose="020B0A04020102020204" pitchFamily="34" charset="0"/>
              </a:rPr>
              <a:t>DHEELA DHAALA LIBAAS =   YES</a:t>
            </a:r>
          </a:p>
          <a:p>
            <a:pPr>
              <a:buFont typeface="Arial" pitchFamily="34" charset="0"/>
              <a:buChar char="•"/>
            </a:pPr>
            <a:endParaRPr lang="en-US" b="1" dirty="0" smtClean="0">
              <a:latin typeface="Arial Black" panose="020B0A04020102020204" pitchFamily="34" charset="0"/>
            </a:endParaRPr>
          </a:p>
          <a:p>
            <a:pPr>
              <a:buFont typeface="Arial" pitchFamily="34" charset="0"/>
              <a:buChar char="•"/>
            </a:pPr>
            <a:r>
              <a:rPr lang="en-US" b="1" dirty="0" smtClean="0">
                <a:latin typeface="Arial Black" panose="020B0A04020102020204" pitchFamily="34" charset="0"/>
              </a:rPr>
              <a:t>ALLAH NE JIS BAATON SE MANA KIYA</a:t>
            </a:r>
          </a:p>
          <a:p>
            <a:pPr>
              <a:buFont typeface="Arial" pitchFamily="34" charset="0"/>
              <a:buChar char="•"/>
            </a:pPr>
            <a:endParaRPr lang="en-US" b="1" dirty="0" smtClean="0">
              <a:latin typeface="Arial Black" panose="020B0A04020102020204" pitchFamily="34" charset="0"/>
            </a:endParaRPr>
          </a:p>
          <a:p>
            <a:pPr>
              <a:buFont typeface="Arial" pitchFamily="34" charset="0"/>
              <a:buChar char="•"/>
            </a:pPr>
            <a:r>
              <a:rPr lang="en-US" sz="1600" b="1" dirty="0" smtClean="0">
                <a:latin typeface="Arial Black" panose="020B0A04020102020204" pitchFamily="34" charset="0"/>
              </a:rPr>
              <a:t>BEHAYAAYI KE KAAM</a:t>
            </a:r>
          </a:p>
          <a:p>
            <a:pPr>
              <a:buFont typeface="Arial" pitchFamily="34" charset="0"/>
              <a:buChar char="•"/>
            </a:pPr>
            <a:r>
              <a:rPr lang="en-US" sz="1600" b="1" dirty="0" smtClean="0">
                <a:latin typeface="Arial Black" panose="020B0A04020102020204" pitchFamily="34" charset="0"/>
              </a:rPr>
              <a:t>ZYAADTII KARNA</a:t>
            </a:r>
          </a:p>
          <a:p>
            <a:pPr>
              <a:buFont typeface="Arial" pitchFamily="34" charset="0"/>
              <a:buChar char="•"/>
            </a:pPr>
            <a:r>
              <a:rPr lang="en-US" sz="1600" b="1" dirty="0" smtClean="0">
                <a:latin typeface="Arial Black" panose="020B0A04020102020204" pitchFamily="34" charset="0"/>
              </a:rPr>
              <a:t>SHIRK KARNA</a:t>
            </a:r>
          </a:p>
          <a:p>
            <a:pPr>
              <a:buFont typeface="Arial" pitchFamily="34" charset="0"/>
              <a:buChar char="•"/>
            </a:pPr>
            <a:r>
              <a:rPr lang="en-US" sz="1600" b="1" dirty="0" smtClean="0">
                <a:latin typeface="Arial Black" panose="020B0A04020102020204" pitchFamily="34" charset="0"/>
              </a:rPr>
              <a:t>ALLAH KE LIYE AISEE BAATEN LAGAANA JO ALLAH NE NAHI KAHI</a:t>
            </a:r>
          </a:p>
          <a:p>
            <a:pPr>
              <a:buFont typeface="Arial" pitchFamily="34" charset="0"/>
              <a:buChar char="•"/>
            </a:pPr>
            <a:endParaRPr lang="en-US" dirty="0" smtClean="0">
              <a:latin typeface="Arial Black" panose="020B0A04020102020204" pitchFamily="34" charset="0"/>
            </a:endParaRPr>
          </a:p>
          <a:p>
            <a:pPr>
              <a:buFont typeface="Arial" pitchFamily="34" charset="0"/>
              <a:buChar char="•"/>
            </a:pPr>
            <a:endParaRPr lang="en-US" dirty="0">
              <a:latin typeface="Arial Black" panose="020B0A04020102020204" pitchFamily="34" charset="0"/>
            </a:endParaRPr>
          </a:p>
        </p:txBody>
      </p:sp>
    </p:spTree>
    <p:extLst>
      <p:ext uri="{BB962C8B-B14F-4D97-AF65-F5344CB8AC3E}">
        <p14:creationId xmlns:p14="http://schemas.microsoft.com/office/powerpoint/2010/main" val="301934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8" y="816384"/>
            <a:ext cx="11147662" cy="5419022"/>
          </a:xfrm>
          <a:prstGeom prst="rect">
            <a:avLst/>
          </a:prstGeom>
        </p:spPr>
      </p:pic>
      <p:pic>
        <p:nvPicPr>
          <p:cNvPr id="2" name="Picture 1"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t="88994"/>
          <a:stretch/>
        </p:blipFill>
        <p:spPr>
          <a:xfrm>
            <a:off x="-1" y="6112042"/>
            <a:ext cx="12192001" cy="755904"/>
          </a:xfrm>
          <a:prstGeom prst="rect">
            <a:avLst/>
          </a:prstGeom>
        </p:spPr>
      </p:pic>
      <p:pic>
        <p:nvPicPr>
          <p:cNvPr id="3" name="Picture 2" descr="Pink Ocean &lt;strong&gt;Blue&lt;/strong&gt; &lt;strong&gt;Paper&lt;/strong&gt; · Free image on Pixabay"/>
          <p:cNvPicPr>
            <a:picLocks noChangeAspect="1"/>
          </p:cNvPicPr>
          <p:nvPr/>
        </p:nvPicPr>
        <p:blipFill rotWithShape="1">
          <a:blip r:embed="rId3">
            <a:extLst>
              <a:ext uri="{28A0092B-C50C-407E-A947-70E740481C1C}">
                <a14:useLocalDpi xmlns:a14="http://schemas.microsoft.com/office/drawing/2010/main" val="0"/>
              </a:ext>
            </a:extLst>
          </a:blip>
          <a:srcRect b="89909"/>
          <a:stretch/>
        </p:blipFill>
        <p:spPr>
          <a:xfrm>
            <a:off x="-1" y="0"/>
            <a:ext cx="12192001" cy="693019"/>
          </a:xfrm>
          <a:prstGeom prst="rect">
            <a:avLst/>
          </a:prstGeom>
        </p:spPr>
      </p:pic>
      <p:pic>
        <p:nvPicPr>
          <p:cNvPr id="4" name="Picture 3"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r="93404"/>
          <a:stretch/>
        </p:blipFill>
        <p:spPr>
          <a:xfrm>
            <a:off x="-1" y="693019"/>
            <a:ext cx="603183" cy="5867400"/>
          </a:xfrm>
          <a:prstGeom prst="rect">
            <a:avLst/>
          </a:prstGeom>
        </p:spPr>
      </p:pic>
      <p:pic>
        <p:nvPicPr>
          <p:cNvPr id="5" name="Picture 4" descr="Pink Ocean &lt;strong&gt;Blue&lt;/strong&gt; &lt;strong&gt;Paper&lt;/strong&gt; · Free image on Pixabay"/>
          <p:cNvPicPr>
            <a:picLocks noChangeAspect="1"/>
          </p:cNvPicPr>
          <p:nvPr/>
        </p:nvPicPr>
        <p:blipFill rotWithShape="1">
          <a:blip r:embed="rId4">
            <a:extLst>
              <a:ext uri="{28A0092B-C50C-407E-A947-70E740481C1C}">
                <a14:useLocalDpi xmlns:a14="http://schemas.microsoft.com/office/drawing/2010/main" val="0"/>
              </a:ext>
            </a:extLst>
          </a:blip>
          <a:srcRect l="95175"/>
          <a:stretch/>
        </p:blipFill>
        <p:spPr>
          <a:xfrm>
            <a:off x="11750843" y="622594"/>
            <a:ext cx="441157" cy="5867400"/>
          </a:xfrm>
          <a:prstGeom prst="rect">
            <a:avLst/>
          </a:prstGeom>
        </p:spPr>
      </p:pic>
      <p:pic>
        <p:nvPicPr>
          <p:cNvPr id="6" name="Picture 5" descr="Red Bow Holiday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74765">
            <a:off x="10176453" y="300084"/>
            <a:ext cx="2015788" cy="1633378"/>
          </a:xfrm>
          <a:prstGeom prst="rect">
            <a:avLst/>
          </a:prstGeom>
        </p:spPr>
      </p:pic>
      <p:sp>
        <p:nvSpPr>
          <p:cNvPr id="7" name="TextBox 6">
            <a:extLst>
              <a:ext uri="{FF2B5EF4-FFF2-40B4-BE49-F238E27FC236}">
                <a16:creationId xmlns:a16="http://schemas.microsoft.com/office/drawing/2014/main" id="{7BCBA7F6-41CD-49DC-87EB-4E7E3E6BCE93}"/>
              </a:ext>
            </a:extLst>
          </p:cNvPr>
          <p:cNvSpPr txBox="1"/>
          <p:nvPr/>
        </p:nvSpPr>
        <p:spPr>
          <a:xfrm>
            <a:off x="3675752" y="778456"/>
            <a:ext cx="1376039" cy="461665"/>
          </a:xfrm>
          <a:prstGeom prst="rect">
            <a:avLst/>
          </a:prstGeom>
          <a:noFill/>
        </p:spPr>
        <p:txBody>
          <a:bodyPr wrap="square" rtlCol="0">
            <a:spAutoFit/>
          </a:bodyPr>
          <a:lstStyle/>
          <a:p>
            <a:r>
              <a:rPr lang="en-IN" sz="2400" dirty="0">
                <a:latin typeface="Arial Black" panose="020B0A04020102020204" pitchFamily="34" charset="0"/>
              </a:rPr>
              <a:t>JUZ-9</a:t>
            </a:r>
          </a:p>
        </p:txBody>
      </p:sp>
      <p:sp>
        <p:nvSpPr>
          <p:cNvPr id="8" name="TextBox 7">
            <a:extLst>
              <a:ext uri="{FF2B5EF4-FFF2-40B4-BE49-F238E27FC236}">
                <a16:creationId xmlns:a16="http://schemas.microsoft.com/office/drawing/2014/main" id="{78D5E8EE-9E5C-4E8F-98A0-BD4AB3F5A898}"/>
              </a:ext>
            </a:extLst>
          </p:cNvPr>
          <p:cNvSpPr txBox="1"/>
          <p:nvPr/>
        </p:nvSpPr>
        <p:spPr>
          <a:xfrm>
            <a:off x="1125947" y="1275424"/>
            <a:ext cx="10058400" cy="4801314"/>
          </a:xfrm>
          <a:prstGeom prst="rect">
            <a:avLst/>
          </a:prstGeom>
          <a:noFill/>
        </p:spPr>
        <p:txBody>
          <a:bodyPr wrap="square" rtlCol="0">
            <a:spAutoFit/>
          </a:bodyPr>
          <a:lstStyle/>
          <a:p>
            <a:r>
              <a:rPr lang="en-IN" dirty="0">
                <a:latin typeface="Arial Black" panose="020B0A04020102020204" pitchFamily="34" charset="0"/>
              </a:rPr>
              <a:t>1.Shoeb as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qaum</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dhamkiyaan</a:t>
            </a:r>
            <a:r>
              <a:rPr lang="en-IN" dirty="0">
                <a:latin typeface="Arial Black" panose="020B0A04020102020204" pitchFamily="34" charset="0"/>
              </a:rPr>
              <a:t>….</a:t>
            </a:r>
            <a:r>
              <a:rPr lang="en-IN" dirty="0" err="1">
                <a:latin typeface="Arial Black" panose="020B0A04020102020204" pitchFamily="34" charset="0"/>
              </a:rPr>
              <a:t>jaise</a:t>
            </a:r>
            <a:r>
              <a:rPr lang="en-IN" dirty="0">
                <a:latin typeface="Arial Black" panose="020B0A04020102020204" pitchFamily="34" charset="0"/>
              </a:rPr>
              <a:t> </a:t>
            </a:r>
            <a:r>
              <a:rPr lang="en-IN" dirty="0" err="1">
                <a:latin typeface="Arial Black" panose="020B0A04020102020204" pitchFamily="34" charset="0"/>
              </a:rPr>
              <a:t>basti</a:t>
            </a:r>
            <a:r>
              <a:rPr lang="en-IN" dirty="0">
                <a:latin typeface="Arial Black" panose="020B0A04020102020204" pitchFamily="34" charset="0"/>
              </a:rPr>
              <a:t> </a:t>
            </a:r>
            <a:r>
              <a:rPr lang="en-IN" dirty="0" err="1">
                <a:latin typeface="Arial Black" panose="020B0A04020102020204" pitchFamily="34" charset="0"/>
              </a:rPr>
              <a:t>chod</a:t>
            </a:r>
            <a:r>
              <a:rPr lang="en-IN" dirty="0">
                <a:latin typeface="Arial Black" panose="020B0A04020102020204" pitchFamily="34" charset="0"/>
              </a:rPr>
              <a:t> do </a:t>
            </a:r>
            <a:r>
              <a:rPr lang="en-IN" dirty="0" err="1">
                <a:latin typeface="Arial Black" panose="020B0A04020102020204" pitchFamily="34" charset="0"/>
              </a:rPr>
              <a:t>ya</a:t>
            </a:r>
            <a:r>
              <a:rPr lang="en-IN" dirty="0">
                <a:latin typeface="Arial Black" panose="020B0A04020102020204" pitchFamily="34" charset="0"/>
              </a:rPr>
              <a:t> </a:t>
            </a:r>
            <a:r>
              <a:rPr lang="en-IN" dirty="0" err="1">
                <a:latin typeface="Arial Black" panose="020B0A04020102020204" pitchFamily="34" charset="0"/>
              </a:rPr>
              <a:t>unke</a:t>
            </a:r>
            <a:r>
              <a:rPr lang="en-IN" dirty="0">
                <a:latin typeface="Arial Black" panose="020B0A04020102020204" pitchFamily="34" charset="0"/>
              </a:rPr>
              <a:t> culture ko adopt </a:t>
            </a:r>
            <a:r>
              <a:rPr lang="en-IN" dirty="0" err="1">
                <a:latin typeface="Arial Black" panose="020B0A04020102020204" pitchFamily="34" charset="0"/>
              </a:rPr>
              <a:t>karo</a:t>
            </a:r>
            <a:r>
              <a:rPr lang="en-IN" dirty="0">
                <a:latin typeface="Arial Black" panose="020B0A04020102020204" pitchFamily="34" charset="0"/>
              </a:rPr>
              <a:t> </a:t>
            </a:r>
            <a:r>
              <a:rPr lang="en-IN" dirty="0" err="1">
                <a:latin typeface="Arial Black" panose="020B0A04020102020204" pitchFamily="34" charset="0"/>
              </a:rPr>
              <a:t>tu</a:t>
            </a:r>
            <a:r>
              <a:rPr lang="en-IN" dirty="0">
                <a:latin typeface="Arial Black" panose="020B0A04020102020204" pitchFamily="34" charset="0"/>
              </a:rPr>
              <a:t> </a:t>
            </a:r>
            <a:r>
              <a:rPr lang="en-IN" dirty="0" err="1">
                <a:latin typeface="Arial Black" panose="020B0A04020102020204" pitchFamily="34" charset="0"/>
              </a:rPr>
              <a:t>shoeb</a:t>
            </a:r>
            <a:r>
              <a:rPr lang="en-IN" dirty="0">
                <a:latin typeface="Arial Black" panose="020B0A04020102020204" pitchFamily="34" charset="0"/>
              </a:rPr>
              <a:t> as ne </a:t>
            </a:r>
            <a:r>
              <a:rPr lang="en-IN" dirty="0" err="1">
                <a:latin typeface="Arial Black" panose="020B0A04020102020204" pitchFamily="34" charset="0"/>
              </a:rPr>
              <a:t>unke</a:t>
            </a:r>
            <a:r>
              <a:rPr lang="en-IN" dirty="0">
                <a:latin typeface="Arial Black" panose="020B0A04020102020204" pitchFamily="34" charset="0"/>
              </a:rPr>
              <a:t> </a:t>
            </a:r>
            <a:r>
              <a:rPr lang="en-IN" dirty="0" err="1">
                <a:latin typeface="Arial Black" panose="020B0A04020102020204" pitchFamily="34" charset="0"/>
              </a:rPr>
              <a:t>qaum</a:t>
            </a:r>
            <a:r>
              <a:rPr lang="en-IN" dirty="0">
                <a:latin typeface="Arial Black" panose="020B0A04020102020204" pitchFamily="34" charset="0"/>
              </a:rPr>
              <a:t> </a:t>
            </a:r>
            <a:r>
              <a:rPr lang="en-IN" dirty="0" err="1">
                <a:latin typeface="Arial Black" panose="020B0A04020102020204" pitchFamily="34" charset="0"/>
              </a:rPr>
              <a:t>ke</a:t>
            </a:r>
            <a:r>
              <a:rPr lang="en-IN" dirty="0">
                <a:latin typeface="Arial Black" panose="020B0A04020102020204" pitchFamily="34" charset="0"/>
              </a:rPr>
              <a:t> </a:t>
            </a:r>
            <a:r>
              <a:rPr lang="en-IN" dirty="0" err="1">
                <a:latin typeface="Arial Black" panose="020B0A04020102020204" pitchFamily="34" charset="0"/>
              </a:rPr>
              <a:t>haq</a:t>
            </a:r>
            <a:r>
              <a:rPr lang="en-IN" dirty="0">
                <a:latin typeface="Arial Black" panose="020B0A04020102020204" pitchFamily="34" charset="0"/>
              </a:rPr>
              <a:t> me </a:t>
            </a:r>
            <a:r>
              <a:rPr lang="en-IN" dirty="0" err="1">
                <a:latin typeface="Arial Black" panose="020B0A04020102020204" pitchFamily="34" charset="0"/>
              </a:rPr>
              <a:t>dua</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a:t>
            </a:r>
          </a:p>
          <a:p>
            <a:r>
              <a:rPr lang="en-IN" dirty="0">
                <a:latin typeface="Arial Black" panose="020B0A04020102020204" pitchFamily="34" charset="0"/>
              </a:rPr>
              <a:t>2.Shoeb as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qaum</a:t>
            </a:r>
            <a:r>
              <a:rPr lang="en-IN" dirty="0">
                <a:latin typeface="Arial Black" panose="020B0A04020102020204" pitchFamily="34" charset="0"/>
              </a:rPr>
              <a:t> me …..</a:t>
            </a:r>
            <a:r>
              <a:rPr lang="en-IN" dirty="0" err="1">
                <a:latin typeface="Arial Black" panose="020B0A04020102020204" pitchFamily="34" charset="0"/>
              </a:rPr>
              <a:t>jhoot,fareeb,dhoka</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naap</a:t>
            </a:r>
            <a:r>
              <a:rPr lang="en-IN" dirty="0">
                <a:latin typeface="Arial Black" panose="020B0A04020102020204" pitchFamily="34" charset="0"/>
              </a:rPr>
              <a:t> </a:t>
            </a:r>
            <a:r>
              <a:rPr lang="en-IN" dirty="0" err="1">
                <a:latin typeface="Arial Black" panose="020B0A04020102020204" pitchFamily="34" charset="0"/>
              </a:rPr>
              <a:t>tol</a:t>
            </a:r>
            <a:r>
              <a:rPr lang="en-IN" dirty="0">
                <a:latin typeface="Arial Black" panose="020B0A04020102020204" pitchFamily="34" charset="0"/>
              </a:rPr>
              <a:t> me </a:t>
            </a:r>
            <a:r>
              <a:rPr lang="en-IN" dirty="0" err="1">
                <a:latin typeface="Arial Black" panose="020B0A04020102020204" pitchFamily="34" charset="0"/>
              </a:rPr>
              <a:t>kami,tijarati</a:t>
            </a:r>
            <a:r>
              <a:rPr lang="en-IN" dirty="0">
                <a:latin typeface="Arial Black" panose="020B0A04020102020204" pitchFamily="34" charset="0"/>
              </a:rPr>
              <a:t> </a:t>
            </a:r>
            <a:r>
              <a:rPr lang="en-IN" dirty="0" err="1">
                <a:latin typeface="Arial Black" panose="020B0A04020102020204" pitchFamily="34" charset="0"/>
              </a:rPr>
              <a:t>khafiloon</a:t>
            </a:r>
            <a:r>
              <a:rPr lang="en-IN" dirty="0">
                <a:latin typeface="Arial Black" panose="020B0A04020102020204" pitchFamily="34" charset="0"/>
              </a:rPr>
              <a:t> ko </a:t>
            </a:r>
            <a:r>
              <a:rPr lang="en-IN" dirty="0" err="1">
                <a:latin typeface="Arial Black" panose="020B0A04020102020204" pitchFamily="34" charset="0"/>
              </a:rPr>
              <a:t>lootna</a:t>
            </a:r>
            <a:r>
              <a:rPr lang="en-IN" dirty="0">
                <a:latin typeface="Arial Black" panose="020B0A04020102020204" pitchFamily="34" charset="0"/>
              </a:rPr>
              <a:t>.</a:t>
            </a:r>
          </a:p>
          <a:p>
            <a:r>
              <a:rPr lang="en-IN" dirty="0">
                <a:latin typeface="Arial Black" panose="020B0A04020102020204" pitchFamily="34" charset="0"/>
              </a:rPr>
              <a:t>3.Moosa as ko do </a:t>
            </a:r>
            <a:r>
              <a:rPr lang="en-IN" dirty="0" err="1">
                <a:latin typeface="Arial Black" panose="020B0A04020102020204" pitchFamily="34" charset="0"/>
              </a:rPr>
              <a:t>maujze</a:t>
            </a:r>
            <a:r>
              <a:rPr lang="en-IN" dirty="0">
                <a:latin typeface="Arial Black" panose="020B0A04020102020204" pitchFamily="34" charset="0"/>
              </a:rPr>
              <a:t> </a:t>
            </a:r>
            <a:r>
              <a:rPr lang="en-IN" dirty="0" err="1">
                <a:latin typeface="Arial Black" panose="020B0A04020102020204" pitchFamily="34" charset="0"/>
              </a:rPr>
              <a:t>diye</a:t>
            </a:r>
            <a:r>
              <a:rPr lang="en-IN" dirty="0">
                <a:latin typeface="Arial Black" panose="020B0A04020102020204" pitchFamily="34" charset="0"/>
              </a:rPr>
              <a:t> ….</a:t>
            </a:r>
            <a:r>
              <a:rPr lang="en-IN" dirty="0" err="1">
                <a:latin typeface="Arial Black" panose="020B0A04020102020204" pitchFamily="34" charset="0"/>
              </a:rPr>
              <a:t>yade</a:t>
            </a:r>
            <a:r>
              <a:rPr lang="en-IN" dirty="0">
                <a:latin typeface="Arial Black" panose="020B0A04020102020204" pitchFamily="34" charset="0"/>
              </a:rPr>
              <a:t> </a:t>
            </a:r>
            <a:r>
              <a:rPr lang="en-IN" dirty="0" err="1">
                <a:latin typeface="Arial Black" panose="020B0A04020102020204" pitchFamily="34" charset="0"/>
              </a:rPr>
              <a:t>baida</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chamakdaar</a:t>
            </a:r>
            <a:r>
              <a:rPr lang="en-IN" dirty="0">
                <a:latin typeface="Arial Black" panose="020B0A04020102020204" pitchFamily="34" charset="0"/>
              </a:rPr>
              <a:t>.</a:t>
            </a:r>
          </a:p>
          <a:p>
            <a:r>
              <a:rPr lang="en-IN" dirty="0">
                <a:latin typeface="Arial Black" panose="020B0A04020102020204" pitchFamily="34" charset="0"/>
              </a:rPr>
              <a:t>4.Ashabe </a:t>
            </a:r>
            <a:r>
              <a:rPr lang="en-IN" dirty="0" err="1">
                <a:latin typeface="Arial Black" panose="020B0A04020102020204" pitchFamily="34" charset="0"/>
              </a:rPr>
              <a:t>sabt</a:t>
            </a:r>
            <a:r>
              <a:rPr lang="en-IN" dirty="0">
                <a:latin typeface="Arial Black" panose="020B0A04020102020204" pitchFamily="34" charset="0"/>
              </a:rPr>
              <a:t> ka zikr </a:t>
            </a:r>
            <a:r>
              <a:rPr lang="en-IN" dirty="0" err="1">
                <a:latin typeface="Arial Black" panose="020B0A04020102020204" pitchFamily="34" charset="0"/>
              </a:rPr>
              <a:t>hai</a:t>
            </a:r>
            <a:r>
              <a:rPr lang="en-IN" dirty="0">
                <a:latin typeface="Arial Black" panose="020B0A04020102020204" pitchFamily="34" charset="0"/>
              </a:rPr>
              <a:t>….</a:t>
            </a:r>
            <a:r>
              <a:rPr lang="en-IN" dirty="0" err="1">
                <a:latin typeface="Arial Black" panose="020B0A04020102020204" pitchFamily="34" charset="0"/>
              </a:rPr>
              <a:t>heela</a:t>
            </a:r>
            <a:r>
              <a:rPr lang="en-IN" dirty="0">
                <a:latin typeface="Arial Black" panose="020B0A04020102020204" pitchFamily="34" charset="0"/>
              </a:rPr>
              <a:t> </a:t>
            </a:r>
            <a:r>
              <a:rPr lang="en-IN" dirty="0" err="1">
                <a:latin typeface="Arial Black" panose="020B0A04020102020204" pitchFamily="34" charset="0"/>
              </a:rPr>
              <a:t>saazi</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….Allah ne </a:t>
            </a:r>
            <a:r>
              <a:rPr lang="en-IN" dirty="0" err="1">
                <a:latin typeface="Arial Black" panose="020B0A04020102020204" pitchFamily="34" charset="0"/>
              </a:rPr>
              <a:t>Aazmaya</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unhe</a:t>
            </a:r>
            <a:r>
              <a:rPr lang="en-IN" dirty="0">
                <a:latin typeface="Arial Black" panose="020B0A04020102020204" pitchFamily="34" charset="0"/>
              </a:rPr>
              <a:t> </a:t>
            </a:r>
            <a:r>
              <a:rPr lang="en-IN" dirty="0" err="1">
                <a:latin typeface="Arial Black" panose="020B0A04020102020204" pitchFamily="34" charset="0"/>
              </a:rPr>
              <a:t>azaab</a:t>
            </a:r>
            <a:r>
              <a:rPr lang="en-IN" dirty="0">
                <a:latin typeface="Arial Black" panose="020B0A04020102020204" pitchFamily="34" charset="0"/>
              </a:rPr>
              <a:t> </a:t>
            </a:r>
            <a:r>
              <a:rPr lang="en-IN" dirty="0" err="1">
                <a:latin typeface="Arial Black" panose="020B0A04020102020204" pitchFamily="34" charset="0"/>
              </a:rPr>
              <a:t>diya</a:t>
            </a:r>
            <a:r>
              <a:rPr lang="en-IN" dirty="0">
                <a:latin typeface="Arial Black" panose="020B0A04020102020204" pitchFamily="34" charset="0"/>
              </a:rPr>
              <a:t>.</a:t>
            </a:r>
          </a:p>
          <a:p>
            <a:r>
              <a:rPr lang="en-IN" dirty="0">
                <a:latin typeface="Arial Black" panose="020B0A04020102020204" pitchFamily="34" charset="0"/>
              </a:rPr>
              <a:t>5.Bani Israel se </a:t>
            </a:r>
            <a:r>
              <a:rPr lang="en-IN" dirty="0" err="1">
                <a:latin typeface="Arial Black" panose="020B0A04020102020204" pitchFamily="34" charset="0"/>
              </a:rPr>
              <a:t>hamare</a:t>
            </a:r>
            <a:r>
              <a:rPr lang="en-IN" dirty="0">
                <a:latin typeface="Arial Black" panose="020B0A04020102020204" pitchFamily="34" charset="0"/>
              </a:rPr>
              <a:t> </a:t>
            </a:r>
            <a:r>
              <a:rPr lang="en-IN" dirty="0" err="1">
                <a:latin typeface="Arial Black" panose="020B0A04020102020204" pitchFamily="34" charset="0"/>
              </a:rPr>
              <a:t>liye</a:t>
            </a:r>
            <a:r>
              <a:rPr lang="en-IN" dirty="0">
                <a:latin typeface="Arial Black" panose="020B0A04020102020204" pitchFamily="34" charset="0"/>
              </a:rPr>
              <a:t> </a:t>
            </a:r>
            <a:r>
              <a:rPr lang="en-IN" dirty="0" err="1">
                <a:latin typeface="Arial Black" panose="020B0A04020102020204" pitchFamily="34" charset="0"/>
              </a:rPr>
              <a:t>sabaq</a:t>
            </a:r>
            <a:r>
              <a:rPr lang="en-IN" dirty="0">
                <a:latin typeface="Arial Black" panose="020B0A04020102020204" pitchFamily="34" charset="0"/>
              </a:rPr>
              <a:t> ….</a:t>
            </a:r>
            <a:r>
              <a:rPr lang="en-IN" dirty="0" err="1">
                <a:latin typeface="Arial Black" panose="020B0A04020102020204" pitchFamily="34" charset="0"/>
              </a:rPr>
              <a:t>gauro</a:t>
            </a:r>
            <a:r>
              <a:rPr lang="en-IN" dirty="0">
                <a:latin typeface="Arial Black" panose="020B0A04020102020204" pitchFamily="34" charset="0"/>
              </a:rPr>
              <a:t> </a:t>
            </a:r>
            <a:r>
              <a:rPr lang="en-IN" dirty="0" err="1">
                <a:latin typeface="Arial Black" panose="020B0A04020102020204" pitchFamily="34" charset="0"/>
              </a:rPr>
              <a:t>fikar</a:t>
            </a:r>
            <a:r>
              <a:rPr lang="en-IN" dirty="0">
                <a:latin typeface="Arial Black" panose="020B0A04020102020204" pitchFamily="34" charset="0"/>
              </a:rPr>
              <a:t> </a:t>
            </a:r>
            <a:r>
              <a:rPr lang="en-IN" dirty="0" err="1">
                <a:latin typeface="Arial Black" panose="020B0A04020102020204" pitchFamily="34" charset="0"/>
              </a:rPr>
              <a:t>karna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sahih </a:t>
            </a:r>
            <a:r>
              <a:rPr lang="en-IN" dirty="0" err="1">
                <a:latin typeface="Arial Black" panose="020B0A04020102020204" pitchFamily="34" charset="0"/>
              </a:rPr>
              <a:t>samajh,hidayat,hikmat</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taufeeq</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dua</a:t>
            </a:r>
            <a:r>
              <a:rPr lang="en-IN" dirty="0">
                <a:latin typeface="Arial Black" panose="020B0A04020102020204" pitchFamily="34" charset="0"/>
              </a:rPr>
              <a:t> </a:t>
            </a:r>
            <a:r>
              <a:rPr lang="en-IN" dirty="0" err="1">
                <a:latin typeface="Arial Black" panose="020B0A04020102020204" pitchFamily="34" charset="0"/>
              </a:rPr>
              <a:t>karna</a:t>
            </a:r>
            <a:r>
              <a:rPr lang="en-IN" dirty="0">
                <a:latin typeface="Arial Black" panose="020B0A04020102020204" pitchFamily="34" charset="0"/>
              </a:rPr>
              <a:t>.</a:t>
            </a:r>
          </a:p>
          <a:p>
            <a:r>
              <a:rPr lang="en-IN" dirty="0">
                <a:latin typeface="Arial Black" panose="020B0A04020102020204" pitchFamily="34" charset="0"/>
              </a:rPr>
              <a:t>6.Ahde </a:t>
            </a:r>
            <a:r>
              <a:rPr lang="en-IN" dirty="0" err="1">
                <a:latin typeface="Arial Black" panose="020B0A04020102020204" pitchFamily="34" charset="0"/>
              </a:rPr>
              <a:t>Aalast</a:t>
            </a:r>
            <a:r>
              <a:rPr lang="en-IN" dirty="0">
                <a:latin typeface="Arial Black" panose="020B0A04020102020204" pitchFamily="34" charset="0"/>
              </a:rPr>
              <a:t>……Allah ne </a:t>
            </a:r>
            <a:r>
              <a:rPr lang="en-IN" dirty="0" err="1">
                <a:latin typeface="Arial Black" panose="020B0A04020102020204" pitchFamily="34" charset="0"/>
              </a:rPr>
              <a:t>Aalame</a:t>
            </a:r>
            <a:r>
              <a:rPr lang="en-IN" dirty="0">
                <a:latin typeface="Arial Black" panose="020B0A04020102020204" pitchFamily="34" charset="0"/>
              </a:rPr>
              <a:t> </a:t>
            </a:r>
            <a:r>
              <a:rPr lang="en-IN" dirty="0" err="1">
                <a:latin typeface="Arial Black" panose="020B0A04020102020204" pitchFamily="34" charset="0"/>
              </a:rPr>
              <a:t>Arwah</a:t>
            </a:r>
            <a:r>
              <a:rPr lang="en-IN" dirty="0">
                <a:latin typeface="Arial Black" panose="020B0A04020102020204" pitchFamily="34" charset="0"/>
              </a:rPr>
              <a:t> me </a:t>
            </a:r>
            <a:r>
              <a:rPr lang="en-IN" dirty="0" err="1">
                <a:latin typeface="Arial Black" panose="020B0A04020102020204" pitchFamily="34" charset="0"/>
              </a:rPr>
              <a:t>yani</a:t>
            </a:r>
            <a:r>
              <a:rPr lang="en-IN" dirty="0">
                <a:latin typeface="Arial Black" panose="020B0A04020102020204" pitchFamily="34" charset="0"/>
              </a:rPr>
              <a:t> </a:t>
            </a:r>
            <a:r>
              <a:rPr lang="en-IN" dirty="0" err="1">
                <a:latin typeface="Arial Black" panose="020B0A04020102020204" pitchFamily="34" charset="0"/>
              </a:rPr>
              <a:t>hamari</a:t>
            </a:r>
            <a:r>
              <a:rPr lang="en-IN" dirty="0">
                <a:latin typeface="Arial Black" panose="020B0A04020102020204" pitchFamily="34" charset="0"/>
              </a:rPr>
              <a:t> </a:t>
            </a:r>
            <a:r>
              <a:rPr lang="en-IN" dirty="0" err="1">
                <a:latin typeface="Arial Black" panose="020B0A04020102020204" pitchFamily="34" charset="0"/>
              </a:rPr>
              <a:t>paidaish</a:t>
            </a:r>
            <a:r>
              <a:rPr lang="en-IN" dirty="0">
                <a:latin typeface="Arial Black" panose="020B0A04020102020204" pitchFamily="34" charset="0"/>
              </a:rPr>
              <a:t> se </a:t>
            </a:r>
            <a:r>
              <a:rPr lang="en-IN" dirty="0" err="1">
                <a:latin typeface="Arial Black" panose="020B0A04020102020204" pitchFamily="34" charset="0"/>
              </a:rPr>
              <a:t>pahle</a:t>
            </a:r>
            <a:r>
              <a:rPr lang="en-IN" dirty="0">
                <a:latin typeface="Arial Black" panose="020B0A04020102020204" pitchFamily="34" charset="0"/>
              </a:rPr>
              <a:t> </a:t>
            </a:r>
            <a:r>
              <a:rPr lang="en-IN" dirty="0" err="1">
                <a:latin typeface="Arial Black" panose="020B0A04020102020204" pitchFamily="34" charset="0"/>
              </a:rPr>
              <a:t>gawahi</a:t>
            </a:r>
            <a:r>
              <a:rPr lang="en-IN" dirty="0">
                <a:latin typeface="Arial Black" panose="020B0A04020102020204" pitchFamily="34" charset="0"/>
              </a:rPr>
              <a:t> li </a:t>
            </a:r>
            <a:r>
              <a:rPr lang="en-IN" dirty="0" err="1">
                <a:latin typeface="Arial Black" panose="020B0A04020102020204" pitchFamily="34" charset="0"/>
              </a:rPr>
              <a:t>ke</a:t>
            </a:r>
            <a:r>
              <a:rPr lang="en-IN" dirty="0">
                <a:latin typeface="Arial Black" panose="020B0A04020102020204" pitchFamily="34" charset="0"/>
              </a:rPr>
              <a:t>…Allah hi </a:t>
            </a:r>
            <a:r>
              <a:rPr lang="en-IN" dirty="0" err="1">
                <a:latin typeface="Arial Black" panose="020B0A04020102020204" pitchFamily="34" charset="0"/>
              </a:rPr>
              <a:t>Hamara</a:t>
            </a:r>
            <a:r>
              <a:rPr lang="en-IN" dirty="0">
                <a:latin typeface="Arial Black" panose="020B0A04020102020204" pitchFamily="34" charset="0"/>
              </a:rPr>
              <a:t> Rabb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7.Khush </a:t>
            </a:r>
            <a:r>
              <a:rPr lang="en-IN" dirty="0" err="1">
                <a:latin typeface="Arial Black" panose="020B0A04020102020204" pitchFamily="34" charset="0"/>
              </a:rPr>
              <a:t>haali</a:t>
            </a:r>
            <a:r>
              <a:rPr lang="en-IN" dirty="0">
                <a:latin typeface="Arial Black" panose="020B0A04020102020204" pitchFamily="34" charset="0"/>
              </a:rPr>
              <a:t> </a:t>
            </a:r>
            <a:r>
              <a:rPr lang="en-IN" dirty="0" err="1">
                <a:latin typeface="Arial Black" panose="020B0A04020102020204" pitchFamily="34" charset="0"/>
              </a:rPr>
              <a:t>aur</a:t>
            </a:r>
            <a:r>
              <a:rPr lang="en-IN" dirty="0">
                <a:latin typeface="Arial Black" panose="020B0A04020102020204" pitchFamily="34" charset="0"/>
              </a:rPr>
              <a:t> </a:t>
            </a:r>
            <a:r>
              <a:rPr lang="en-IN" dirty="0" err="1">
                <a:latin typeface="Arial Black" panose="020B0A04020102020204" pitchFamily="34" charset="0"/>
              </a:rPr>
              <a:t>badhaali</a:t>
            </a:r>
            <a:r>
              <a:rPr lang="en-IN" dirty="0">
                <a:latin typeface="Arial Black" panose="020B0A04020102020204" pitchFamily="34" charset="0"/>
              </a:rPr>
              <a:t> </a:t>
            </a:r>
            <a:r>
              <a:rPr lang="en-IN" dirty="0" err="1">
                <a:latin typeface="Arial Black" panose="020B0A04020102020204" pitchFamily="34" charset="0"/>
              </a:rPr>
              <a:t>dono</a:t>
            </a:r>
            <a:r>
              <a:rPr lang="en-IN" dirty="0">
                <a:latin typeface="Arial Black" panose="020B0A04020102020204" pitchFamily="34" charset="0"/>
              </a:rPr>
              <a:t> </a:t>
            </a:r>
            <a:r>
              <a:rPr lang="en-IN" dirty="0" err="1">
                <a:latin typeface="Arial Black" panose="020B0A04020102020204" pitchFamily="34" charset="0"/>
              </a:rPr>
              <a:t>imtehaan</a:t>
            </a:r>
            <a:r>
              <a:rPr lang="en-IN" dirty="0">
                <a:latin typeface="Arial Black" panose="020B0A04020102020204" pitchFamily="34" charset="0"/>
              </a:rPr>
              <a:t> </a:t>
            </a:r>
            <a:r>
              <a:rPr lang="en-IN" dirty="0" err="1">
                <a:latin typeface="Arial Black" panose="020B0A04020102020204" pitchFamily="34" charset="0"/>
              </a:rPr>
              <a:t>hai.Naematoon</a:t>
            </a:r>
            <a:r>
              <a:rPr lang="en-IN" dirty="0">
                <a:latin typeface="Arial Black" panose="020B0A04020102020204" pitchFamily="34" charset="0"/>
              </a:rPr>
              <a:t> ko </a:t>
            </a:r>
            <a:r>
              <a:rPr lang="en-IN" dirty="0" err="1">
                <a:latin typeface="Arial Black" panose="020B0A04020102020204" pitchFamily="34" charset="0"/>
              </a:rPr>
              <a:t>bhi</a:t>
            </a:r>
            <a:r>
              <a:rPr lang="en-IN" dirty="0">
                <a:latin typeface="Arial Black" panose="020B0A04020102020204" pitchFamily="34" charset="0"/>
              </a:rPr>
              <a:t> </a:t>
            </a:r>
            <a:r>
              <a:rPr lang="en-IN" dirty="0" err="1">
                <a:latin typeface="Arial Black" panose="020B0A04020102020204" pitchFamily="34" charset="0"/>
              </a:rPr>
              <a:t>Aajizi</a:t>
            </a:r>
            <a:r>
              <a:rPr lang="en-IN" dirty="0">
                <a:latin typeface="Arial Black" panose="020B0A04020102020204" pitchFamily="34" charset="0"/>
              </a:rPr>
              <a:t> se </a:t>
            </a:r>
            <a:r>
              <a:rPr lang="en-IN" dirty="0" err="1">
                <a:latin typeface="Arial Black" panose="020B0A04020102020204" pitchFamily="34" charset="0"/>
              </a:rPr>
              <a:t>istemaal</a:t>
            </a:r>
            <a:r>
              <a:rPr lang="en-IN" dirty="0">
                <a:latin typeface="Arial Black" panose="020B0A04020102020204" pitchFamily="34" charset="0"/>
              </a:rPr>
              <a:t> </a:t>
            </a:r>
            <a:r>
              <a:rPr lang="en-IN" dirty="0" err="1">
                <a:latin typeface="Arial Black" panose="020B0A04020102020204" pitchFamily="34" charset="0"/>
              </a:rPr>
              <a:t>karne</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8.Deen per </a:t>
            </a:r>
            <a:r>
              <a:rPr lang="en-IN" dirty="0" err="1">
                <a:latin typeface="Arial Black" panose="020B0A04020102020204" pitchFamily="34" charset="0"/>
              </a:rPr>
              <a:t>qaim</a:t>
            </a:r>
            <a:r>
              <a:rPr lang="en-IN" dirty="0">
                <a:latin typeface="Arial Black" panose="020B0A04020102020204" pitchFamily="34" charset="0"/>
              </a:rPr>
              <a:t> </a:t>
            </a:r>
            <a:r>
              <a:rPr lang="en-IN" dirty="0" err="1">
                <a:latin typeface="Arial Black" panose="020B0A04020102020204" pitchFamily="34" charset="0"/>
              </a:rPr>
              <a:t>rehney</a:t>
            </a:r>
            <a:r>
              <a:rPr lang="en-IN" dirty="0">
                <a:latin typeface="Arial Black" panose="020B0A04020102020204" pitchFamily="34" charset="0"/>
              </a:rPr>
              <a:t> </a:t>
            </a:r>
            <a:r>
              <a:rPr lang="en-IN" dirty="0" err="1">
                <a:latin typeface="Arial Black" panose="020B0A04020102020204" pitchFamily="34" charset="0"/>
              </a:rPr>
              <a:t>ki</a:t>
            </a:r>
            <a:r>
              <a:rPr lang="en-IN" dirty="0">
                <a:latin typeface="Arial Black" panose="020B0A04020102020204" pitchFamily="34" charset="0"/>
              </a:rPr>
              <a:t> </a:t>
            </a:r>
            <a:r>
              <a:rPr lang="en-IN" dirty="0" err="1">
                <a:latin typeface="Arial Black" panose="020B0A04020102020204" pitchFamily="34" charset="0"/>
              </a:rPr>
              <a:t>liye</a:t>
            </a:r>
            <a:r>
              <a:rPr lang="en-IN" dirty="0">
                <a:latin typeface="Arial Black" panose="020B0A04020102020204" pitchFamily="34" charset="0"/>
              </a:rPr>
              <a:t> </a:t>
            </a:r>
            <a:r>
              <a:rPr lang="en-IN" dirty="0" err="1">
                <a:latin typeface="Arial Black" panose="020B0A04020102020204" pitchFamily="34" charset="0"/>
              </a:rPr>
              <a:t>hamesha</a:t>
            </a:r>
            <a:r>
              <a:rPr lang="en-IN" dirty="0">
                <a:latin typeface="Arial Black" panose="020B0A04020102020204" pitchFamily="34" charset="0"/>
              </a:rPr>
              <a:t> </a:t>
            </a:r>
            <a:r>
              <a:rPr lang="en-IN" dirty="0" err="1">
                <a:latin typeface="Arial Black" panose="020B0A04020102020204" pitchFamily="34" charset="0"/>
              </a:rPr>
              <a:t>dua</a:t>
            </a:r>
            <a:r>
              <a:rPr lang="en-IN" dirty="0">
                <a:latin typeface="Arial Black" panose="020B0A04020102020204" pitchFamily="34" charset="0"/>
              </a:rPr>
              <a:t> </a:t>
            </a:r>
            <a:r>
              <a:rPr lang="en-IN" dirty="0" err="1">
                <a:latin typeface="Arial Black" panose="020B0A04020102020204" pitchFamily="34" charset="0"/>
              </a:rPr>
              <a:t>karte</a:t>
            </a:r>
            <a:r>
              <a:rPr lang="en-IN" dirty="0">
                <a:latin typeface="Arial Black" panose="020B0A04020102020204" pitchFamily="34" charset="0"/>
              </a:rPr>
              <a:t> </a:t>
            </a:r>
            <a:r>
              <a:rPr lang="en-IN" dirty="0" err="1">
                <a:latin typeface="Arial Black" panose="020B0A04020102020204" pitchFamily="34" charset="0"/>
              </a:rPr>
              <a:t>rehna</a:t>
            </a:r>
            <a:r>
              <a:rPr lang="en-IN" dirty="0">
                <a:latin typeface="Arial Black" panose="020B0A04020102020204" pitchFamily="34" charset="0"/>
              </a:rPr>
              <a:t>.</a:t>
            </a:r>
          </a:p>
          <a:p>
            <a:r>
              <a:rPr lang="en-IN" dirty="0">
                <a:latin typeface="Arial Black" panose="020B0A04020102020204" pitchFamily="34" charset="0"/>
              </a:rPr>
              <a:t>9.Hazrath </a:t>
            </a:r>
            <a:r>
              <a:rPr lang="en-IN" dirty="0" err="1">
                <a:latin typeface="Arial Black" panose="020B0A04020102020204" pitchFamily="34" charset="0"/>
              </a:rPr>
              <a:t>Moosa</a:t>
            </a:r>
            <a:r>
              <a:rPr lang="en-IN" dirty="0">
                <a:latin typeface="Arial Black" panose="020B0A04020102020204" pitchFamily="34" charset="0"/>
              </a:rPr>
              <a:t> as ne </a:t>
            </a:r>
            <a:r>
              <a:rPr lang="en-IN" dirty="0" err="1">
                <a:latin typeface="Arial Black" panose="020B0A04020102020204" pitchFamily="34" charset="0"/>
              </a:rPr>
              <a:t>jadogaroon</a:t>
            </a:r>
            <a:r>
              <a:rPr lang="en-IN" dirty="0">
                <a:latin typeface="Arial Black" panose="020B0A04020102020204" pitchFamily="34" charset="0"/>
              </a:rPr>
              <a:t> ko </a:t>
            </a:r>
            <a:r>
              <a:rPr lang="en-IN" dirty="0" err="1">
                <a:latin typeface="Arial Black" panose="020B0A04020102020204" pitchFamily="34" charset="0"/>
              </a:rPr>
              <a:t>pahely</a:t>
            </a:r>
            <a:r>
              <a:rPr lang="en-IN" dirty="0">
                <a:latin typeface="Arial Black" panose="020B0A04020102020204" pitchFamily="34" charset="0"/>
              </a:rPr>
              <a:t> </a:t>
            </a:r>
            <a:r>
              <a:rPr lang="en-IN" dirty="0" err="1">
                <a:latin typeface="Arial Black" panose="020B0A04020102020204" pitchFamily="34" charset="0"/>
              </a:rPr>
              <a:t>mauqa</a:t>
            </a:r>
            <a:r>
              <a:rPr lang="en-IN" dirty="0">
                <a:latin typeface="Arial Black" panose="020B0A04020102020204" pitchFamily="34" charset="0"/>
              </a:rPr>
              <a:t> </a:t>
            </a:r>
            <a:r>
              <a:rPr lang="en-IN" dirty="0" err="1">
                <a:latin typeface="Arial Black" panose="020B0A04020102020204" pitchFamily="34" charset="0"/>
              </a:rPr>
              <a:t>diya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kyunki</a:t>
            </a:r>
            <a:r>
              <a:rPr lang="en-IN" dirty="0">
                <a:latin typeface="Arial Black" panose="020B0A04020102020204" pitchFamily="34" charset="0"/>
              </a:rPr>
              <a:t> </a:t>
            </a:r>
            <a:r>
              <a:rPr lang="en-IN" dirty="0" err="1">
                <a:latin typeface="Arial Black" panose="020B0A04020102020204" pitchFamily="34" charset="0"/>
              </a:rPr>
              <a:t>haq</a:t>
            </a:r>
            <a:r>
              <a:rPr lang="en-IN" dirty="0">
                <a:latin typeface="Arial Black" panose="020B0A04020102020204" pitchFamily="34" charset="0"/>
              </a:rPr>
              <a:t> </a:t>
            </a:r>
            <a:r>
              <a:rPr lang="en-IN" dirty="0" err="1">
                <a:latin typeface="Arial Black" panose="020B0A04020102020204" pitchFamily="34" charset="0"/>
              </a:rPr>
              <a:t>baad</a:t>
            </a:r>
            <a:r>
              <a:rPr lang="en-IN" dirty="0">
                <a:latin typeface="Arial Black" panose="020B0A04020102020204" pitchFamily="34" charset="0"/>
              </a:rPr>
              <a:t> me </a:t>
            </a:r>
            <a:r>
              <a:rPr lang="en-IN" dirty="0" err="1">
                <a:latin typeface="Arial Black" panose="020B0A04020102020204" pitchFamily="34" charset="0"/>
              </a:rPr>
              <a:t>aata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 </a:t>
            </a:r>
            <a:r>
              <a:rPr lang="en-IN" dirty="0" err="1">
                <a:latin typeface="Arial Black" panose="020B0A04020102020204" pitchFamily="34" charset="0"/>
              </a:rPr>
              <a:t>tu</a:t>
            </a:r>
            <a:r>
              <a:rPr lang="en-IN" dirty="0">
                <a:latin typeface="Arial Black" panose="020B0A04020102020204" pitchFamily="34" charset="0"/>
              </a:rPr>
              <a:t> </a:t>
            </a:r>
            <a:r>
              <a:rPr lang="en-IN" dirty="0" err="1">
                <a:latin typeface="Arial Black" panose="020B0A04020102020204" pitchFamily="34" charset="0"/>
              </a:rPr>
              <a:t>ziyada</a:t>
            </a:r>
            <a:r>
              <a:rPr lang="en-IN" dirty="0">
                <a:latin typeface="Arial Black" panose="020B0A04020102020204" pitchFamily="34" charset="0"/>
              </a:rPr>
              <a:t> </a:t>
            </a:r>
            <a:r>
              <a:rPr lang="en-IN" dirty="0" err="1">
                <a:latin typeface="Arial Black" panose="020B0A04020102020204" pitchFamily="34" charset="0"/>
              </a:rPr>
              <a:t>asar</a:t>
            </a:r>
            <a:r>
              <a:rPr lang="en-IN" dirty="0">
                <a:latin typeface="Arial Black" panose="020B0A04020102020204" pitchFamily="34" charset="0"/>
              </a:rPr>
              <a:t> </a:t>
            </a:r>
            <a:r>
              <a:rPr lang="en-IN" dirty="0" err="1">
                <a:latin typeface="Arial Black" panose="020B0A04020102020204" pitchFamily="34" charset="0"/>
              </a:rPr>
              <a:t>hota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a:p>
            <a:r>
              <a:rPr lang="en-IN" dirty="0">
                <a:latin typeface="Arial Black" panose="020B0A04020102020204" pitchFamily="34" charset="0"/>
              </a:rPr>
              <a:t>10.Koi </a:t>
            </a:r>
            <a:r>
              <a:rPr lang="en-IN" dirty="0" err="1">
                <a:latin typeface="Arial Black" panose="020B0A04020102020204" pitchFamily="34" charset="0"/>
              </a:rPr>
              <a:t>mushkil</a:t>
            </a:r>
            <a:r>
              <a:rPr lang="en-IN" dirty="0">
                <a:latin typeface="Arial Black" panose="020B0A04020102020204" pitchFamily="34" charset="0"/>
              </a:rPr>
              <a:t> </a:t>
            </a:r>
            <a:r>
              <a:rPr lang="en-IN" dirty="0" err="1">
                <a:latin typeface="Arial Black" panose="020B0A04020102020204" pitchFamily="34" charset="0"/>
              </a:rPr>
              <a:t>choti</a:t>
            </a:r>
            <a:r>
              <a:rPr lang="en-IN" dirty="0">
                <a:latin typeface="Arial Black" panose="020B0A04020102020204" pitchFamily="34" charset="0"/>
              </a:rPr>
              <a:t> ho </a:t>
            </a:r>
            <a:r>
              <a:rPr lang="en-IN" dirty="0" err="1">
                <a:latin typeface="Arial Black" panose="020B0A04020102020204" pitchFamily="34" charset="0"/>
              </a:rPr>
              <a:t>ya</a:t>
            </a:r>
            <a:r>
              <a:rPr lang="en-IN" dirty="0">
                <a:latin typeface="Arial Black" panose="020B0A04020102020204" pitchFamily="34" charset="0"/>
              </a:rPr>
              <a:t> bade ho Allah se </a:t>
            </a:r>
            <a:r>
              <a:rPr lang="en-IN" dirty="0" err="1">
                <a:latin typeface="Arial Black" panose="020B0A04020102020204" pitchFamily="34" charset="0"/>
              </a:rPr>
              <a:t>ruju</a:t>
            </a:r>
            <a:r>
              <a:rPr lang="en-IN" dirty="0">
                <a:latin typeface="Arial Black" panose="020B0A04020102020204" pitchFamily="34" charset="0"/>
              </a:rPr>
              <a:t> </a:t>
            </a:r>
            <a:r>
              <a:rPr lang="en-IN" dirty="0" err="1">
                <a:latin typeface="Arial Black" panose="020B0A04020102020204" pitchFamily="34" charset="0"/>
              </a:rPr>
              <a:t>karna</a:t>
            </a:r>
            <a:r>
              <a:rPr lang="en-IN" dirty="0">
                <a:latin typeface="Arial Black" panose="020B0A04020102020204" pitchFamily="34" charset="0"/>
              </a:rPr>
              <a:t> </a:t>
            </a:r>
            <a:r>
              <a:rPr lang="en-IN" dirty="0" err="1">
                <a:latin typeface="Arial Black" panose="020B0A04020102020204" pitchFamily="34" charset="0"/>
              </a:rPr>
              <a:t>hai</a:t>
            </a:r>
            <a:r>
              <a:rPr lang="en-IN" dirty="0">
                <a:latin typeface="Arial Black" panose="020B0A04020102020204" pitchFamily="34" charset="0"/>
              </a:rPr>
              <a:t>.</a:t>
            </a:r>
          </a:p>
        </p:txBody>
      </p:sp>
    </p:spTree>
    <p:extLst>
      <p:ext uri="{BB962C8B-B14F-4D97-AF65-F5344CB8AC3E}">
        <p14:creationId xmlns:p14="http://schemas.microsoft.com/office/powerpoint/2010/main" val="2777542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1491</Words>
  <Application>Microsoft Office PowerPoint</Application>
  <PresentationFormat>Widescreen</PresentationFormat>
  <Paragraphs>175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Algerian</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2020-04-05T06:31:34Z</dcterms:created>
  <dcterms:modified xsi:type="dcterms:W3CDTF">2020-04-26T08:32:17Z</dcterms:modified>
</cp:coreProperties>
</file>